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4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5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6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  <p:sldMasterId id="2147483787" r:id="rId5"/>
    <p:sldMasterId id="2147483790" r:id="rId6"/>
    <p:sldMasterId id="2147483792" r:id="rId7"/>
    <p:sldMasterId id="2147483827" r:id="rId8"/>
    <p:sldMasterId id="2147483835" r:id="rId9"/>
  </p:sldMasterIdLst>
  <p:sldIdLst>
    <p:sldId id="260" r:id="rId10"/>
    <p:sldId id="256" r:id="rId11"/>
    <p:sldId id="258" r:id="rId12"/>
    <p:sldId id="259" r:id="rId13"/>
  </p:sldIdLst>
  <p:sldSz cx="12192000" cy="6858000"/>
  <p:notesSz cx="6858000" cy="9144000"/>
  <p:custDataLst>
    <p:tags r:id="rId1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BC108F-2AB8-48DA-AB49-F9E86BDDFE2F}" v="6" dt="2018-08-08T09:06:44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1"/>
    <p:restoredTop sz="94647"/>
  </p:normalViewPr>
  <p:slideViewPr>
    <p:cSldViewPr snapToGrid="0" snapToObjects="1">
      <p:cViewPr varScale="1">
        <p:scale>
          <a:sx n="104" d="100"/>
          <a:sy n="104" d="100"/>
        </p:scale>
        <p:origin x="114" y="3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633" y="1766000"/>
            <a:ext cx="9418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667" y="4502800"/>
            <a:ext cx="9418800" cy="5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343967" y="-96733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8623267" y="5247167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53244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950967" y="1793817"/>
            <a:ext cx="10290000" cy="2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2019100" y="4251531"/>
            <a:ext cx="81604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4842754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Espaço Reservado para Imagem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41347284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Texto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75958468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ão Geral do 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7" name="Espaço Reservado para Texto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8" name="Espaço Reservado para Texto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0" name="Espaço Reservado para Texto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41" name="Espaço Reservado para Texto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42" name="Espaço Reservado para Texto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Imagem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Imagem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5" name="Espaço Reservado para Imagem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86774658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9" name="Espaço Reservado para Texto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2309087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ão Geral da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50075465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7880654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ão geral d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Espaço Reservado para Texto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texto aqui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Adicione um texto aqui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Adicione um texto aqui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7659195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Espaço Reservado para Imagem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US$2 Bi.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US$1 Bi.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US$3 Bi.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97066897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ssa Concorrência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ço Reservado para Imagem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11606792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ssa Concorrê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Texto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9" name="Espaço Reservado para Texto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0" name="Espaço Reservado para Texto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4" name="Espaço Reservado para Texto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80910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45475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stratégia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pt-BR" noProof="0"/>
              <a:t>Adicionar legenda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4" name="Espaço Reservado para Texto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48890312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Espaço Reservado para Conteúdo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Texto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pt-BR" noProof="0"/>
              <a:t>Adicionar legenda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8" name="Espaço Reservado para Texto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79" name="Espaço Reservado para Texto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2671846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no de Ação de Dois A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Texto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8" name="Espaço Reservado para Texto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9" name="Espaço Reservado para Texto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0" name="Espaço Reservado para Texto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1" name="Espaço Reservado para Texto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2" name="Espaço Reservado para Texto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4" name="Espaço Reservado para Texto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6" name="Espaço Reservado para Texto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7" name="Espaço Reservado para Texto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8" name="Espaço Reservado para Texto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9" name="Espaço Reservado para Texto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2" name="Espaço Reservado para Texto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53" name="Espaço Reservado para Texto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ano</a:t>
            </a:r>
          </a:p>
        </p:txBody>
      </p:sp>
      <p:sp>
        <p:nvSpPr>
          <p:cNvPr id="54" name="Espaço Reservado para Texto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5" name="Espaço Reservado para Texto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6" name="Espaço Reservado para Texto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7" name="Espaço Reservado para Texto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8" name="Espaço Reservado para Texto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9" name="Espaço Reservado para Texto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70139737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Espaço Reservado para Imagem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993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heça A 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16" name="Espaço Reservado para Imagem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7" name="Espaço Reservado para Imagem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8" name="Espaço Reservado para Imagem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60992379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 Equipe 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2" name="Espaço Reservado para Imagem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4" name="Espaço Reservado para Texto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68" name="Espaço Reservado para Texto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69" name="Espaço Reservado para Texto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0" name="Espaço Reservado para Texto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1" name="Espaço Reservado para Texto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2" name="Espaço Reservado para Texto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nome</a:t>
            </a:r>
          </a:p>
        </p:txBody>
      </p:sp>
      <p:sp>
        <p:nvSpPr>
          <p:cNvPr id="73" name="Espaço Reservado para Texto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8" name="Espaço Reservado para Imagem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0" name="Espaço Reservado para Imagem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2" name="Espaço Reservado para Imagem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4" name="Espaço Reservado para Imagem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6" name="Espaço Reservado para Imagem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8" name="Espaço Reservado para Imagem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0" name="Espaço Reservado para Imagem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16711317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9" name="Espaço Reservado para Texto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0" name="Espaço Reservado para Texto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1" name="Espaço Reservado para Texto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4" name="Espaço Reservado para Texto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5" name="Espaço Reservado para Texto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Adicionar título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40637470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pt-BR" noProof="0"/>
              <a:t>Clique para adicionar um título</a:t>
            </a:r>
          </a:p>
        </p:txBody>
      </p:sp>
      <p:sp>
        <p:nvSpPr>
          <p:cNvPr id="8" name="Espaço Reservado para Texto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387856330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radecem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" name="Espaço Reservado para Texto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78678548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55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77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6668000" y="25905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6668000" y="30068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2206933" y="25905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2206933" y="30068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6668000" y="49652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6668000" y="53815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2206933" y="49652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2207000" y="53815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3171533" y="17381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7632600" y="17381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3171600" y="41103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7632600" y="41103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4812798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414000" y="1525900"/>
            <a:ext cx="6640400" cy="31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11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414000" y="4976533"/>
            <a:ext cx="6078400" cy="671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8695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60000" y="2236291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976800" y="146043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60000" y="2774932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38400" y="2236291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5555200" y="146043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4538400" y="2774944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8116800" y="2236291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9133600" y="146043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8116800" y="2774944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960000" y="4418105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976800" y="361878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960000" y="4941151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4538400" y="4418105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5555200" y="361878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4538400" y="4941151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8116800" y="4418105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9133600" y="361878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8116800" y="4941151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3109867" y="593367"/>
            <a:ext cx="59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08787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3214000" y="3744337"/>
            <a:ext cx="57640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2457200" y="2215951"/>
            <a:ext cx="72776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25532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933200" y="3761684"/>
            <a:ext cx="57640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933200" y="2234536"/>
            <a:ext cx="72776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84718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3531200" y="2242667"/>
            <a:ext cx="51296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2309400" y="593367"/>
            <a:ext cx="757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17716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2659800" y="1977100"/>
            <a:ext cx="6872400" cy="1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3066000" y="3962867"/>
            <a:ext cx="60600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116040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4990467" y="2066500"/>
            <a:ext cx="6060000" cy="1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4990467" y="4052284"/>
            <a:ext cx="60600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573427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2237233" y="3349071"/>
            <a:ext cx="4953200" cy="107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4989233" y="1979591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1108833" y="4325333"/>
            <a:ext cx="60816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400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400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50500" y="5306367"/>
            <a:ext cx="1838000" cy="164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10544967" y="-118267"/>
            <a:ext cx="1891600" cy="141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4255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619400" y="3155029"/>
            <a:ext cx="4953200" cy="109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995400" y="1785551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055200" y="4102233"/>
            <a:ext cx="60816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10598567" y="5306367"/>
            <a:ext cx="1838000" cy="164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50500" y="-118267"/>
            <a:ext cx="1891600" cy="141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163315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9609800" y="-204233"/>
            <a:ext cx="2827200" cy="169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987991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15059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2503300" y="593367"/>
            <a:ext cx="718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4302277" y="18738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4302277" y="24085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958811" y="18738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958811" y="24085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4302277" y="4228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4302277" y="4753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958811" y="4228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958877" y="4753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133664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7397200" y="4010333"/>
            <a:ext cx="3844000" cy="21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4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>
                <a:latin typeface="Vidaloka"/>
                <a:ea typeface="Vidaloka"/>
                <a:cs typeface="Vidaloka"/>
                <a:sym typeface="Vidaloka"/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>
                <a:latin typeface="Vidaloka"/>
                <a:ea typeface="Vidaloka"/>
                <a:cs typeface="Vidaloka"/>
                <a:sym typeface="Vidaloka"/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3189632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 hasCustomPrompt="1"/>
          </p:nvPr>
        </p:nvSpPr>
        <p:spPr>
          <a:xfrm>
            <a:off x="950967" y="1793833"/>
            <a:ext cx="8160400" cy="2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950967" y="4251531"/>
            <a:ext cx="81604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88" name="Google Shape;188;p2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789146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6608133" y="3289833"/>
            <a:ext cx="3300400" cy="86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2" hasCustomPrompt="1"/>
          </p:nvPr>
        </p:nvSpPr>
        <p:spPr>
          <a:xfrm>
            <a:off x="6608133" y="1869767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6608133" y="4155033"/>
            <a:ext cx="3300400" cy="8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96" name="Google Shape;196;p2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79467" y="3203267"/>
            <a:ext cx="4192400" cy="3719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01801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5831800" y="1259000"/>
            <a:ext cx="3300400" cy="86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 idx="2" hasCustomPrompt="1"/>
          </p:nvPr>
        </p:nvSpPr>
        <p:spPr>
          <a:xfrm>
            <a:off x="3059800" y="1462200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1"/>
          </p:nvPr>
        </p:nvSpPr>
        <p:spPr>
          <a:xfrm>
            <a:off x="5831800" y="2124200"/>
            <a:ext cx="3300400" cy="8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203" name="Google Shape;203;p2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414412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1391633" y="1230089"/>
            <a:ext cx="4164000" cy="30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1391633" y="4481251"/>
            <a:ext cx="4018000" cy="1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212" name="Google Shape;212;p2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7096867" y="-107500"/>
            <a:ext cx="5340000" cy="267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71098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7081233" y="1283420"/>
            <a:ext cx="4164000" cy="30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7081233" y="4534580"/>
            <a:ext cx="4018000" cy="1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117394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4678667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2"/>
          </p:nvPr>
        </p:nvSpPr>
        <p:spPr>
          <a:xfrm>
            <a:off x="4678700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3"/>
          </p:nvPr>
        </p:nvSpPr>
        <p:spPr>
          <a:xfrm>
            <a:off x="1270700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"/>
          </p:nvPr>
        </p:nvSpPr>
        <p:spPr>
          <a:xfrm>
            <a:off x="1270833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5"/>
          </p:nvPr>
        </p:nvSpPr>
        <p:spPr>
          <a:xfrm>
            <a:off x="8086500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6"/>
          </p:nvPr>
        </p:nvSpPr>
        <p:spPr>
          <a:xfrm>
            <a:off x="8086500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2205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51000" y="1697233"/>
            <a:ext cx="10290000" cy="4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4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26" name="Google Shape;26;p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9179867" y="-151467"/>
            <a:ext cx="3420800" cy="1741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405794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subTitle" idx="1"/>
          </p:nvPr>
        </p:nvSpPr>
        <p:spPr>
          <a:xfrm>
            <a:off x="4678667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2"/>
          </p:nvPr>
        </p:nvSpPr>
        <p:spPr>
          <a:xfrm>
            <a:off x="4678700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3"/>
          </p:nvPr>
        </p:nvSpPr>
        <p:spPr>
          <a:xfrm>
            <a:off x="1270700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4"/>
          </p:nvPr>
        </p:nvSpPr>
        <p:spPr>
          <a:xfrm>
            <a:off x="1270833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5"/>
          </p:nvPr>
        </p:nvSpPr>
        <p:spPr>
          <a:xfrm>
            <a:off x="8086500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6"/>
          </p:nvPr>
        </p:nvSpPr>
        <p:spPr>
          <a:xfrm>
            <a:off x="8086500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1659000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7"/>
          </p:nvPr>
        </p:nvSpPr>
        <p:spPr>
          <a:xfrm>
            <a:off x="4678667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8"/>
          </p:nvPr>
        </p:nvSpPr>
        <p:spPr>
          <a:xfrm>
            <a:off x="4678700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9"/>
          </p:nvPr>
        </p:nvSpPr>
        <p:spPr>
          <a:xfrm>
            <a:off x="12707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3"/>
          </p:nvPr>
        </p:nvSpPr>
        <p:spPr>
          <a:xfrm>
            <a:off x="1270833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4"/>
          </p:nvPr>
        </p:nvSpPr>
        <p:spPr>
          <a:xfrm>
            <a:off x="80865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5"/>
          </p:nvPr>
        </p:nvSpPr>
        <p:spPr>
          <a:xfrm>
            <a:off x="8086500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248" name="Google Shape;248;p3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720225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 -">
  <p:cSld name="Title and six columns 1 -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45520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2"/>
          </p:nvPr>
        </p:nvSpPr>
        <p:spPr>
          <a:xfrm>
            <a:off x="47522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3"/>
          </p:nvPr>
        </p:nvSpPr>
        <p:spPr>
          <a:xfrm>
            <a:off x="9409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4"/>
          </p:nvPr>
        </p:nvSpPr>
        <p:spPr>
          <a:xfrm>
            <a:off x="11411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5"/>
          </p:nvPr>
        </p:nvSpPr>
        <p:spPr>
          <a:xfrm>
            <a:off x="8163100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6"/>
          </p:nvPr>
        </p:nvSpPr>
        <p:spPr>
          <a:xfrm>
            <a:off x="8363300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7"/>
          </p:nvPr>
        </p:nvSpPr>
        <p:spPr>
          <a:xfrm>
            <a:off x="4552067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8"/>
          </p:nvPr>
        </p:nvSpPr>
        <p:spPr>
          <a:xfrm>
            <a:off x="4752267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9"/>
          </p:nvPr>
        </p:nvSpPr>
        <p:spPr>
          <a:xfrm>
            <a:off x="940967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3"/>
          </p:nvPr>
        </p:nvSpPr>
        <p:spPr>
          <a:xfrm>
            <a:off x="1141167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14"/>
          </p:nvPr>
        </p:nvSpPr>
        <p:spPr>
          <a:xfrm>
            <a:off x="8163100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15"/>
          </p:nvPr>
        </p:nvSpPr>
        <p:spPr>
          <a:xfrm>
            <a:off x="8363300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266" name="Google Shape;266;p3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50439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ubTitle" idx="1"/>
          </p:nvPr>
        </p:nvSpPr>
        <p:spPr>
          <a:xfrm>
            <a:off x="45520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2"/>
          </p:nvPr>
        </p:nvSpPr>
        <p:spPr>
          <a:xfrm>
            <a:off x="47522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3"/>
          </p:nvPr>
        </p:nvSpPr>
        <p:spPr>
          <a:xfrm>
            <a:off x="9409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ubTitle" idx="4"/>
          </p:nvPr>
        </p:nvSpPr>
        <p:spPr>
          <a:xfrm>
            <a:off x="11411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5"/>
          </p:nvPr>
        </p:nvSpPr>
        <p:spPr>
          <a:xfrm>
            <a:off x="8163100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6"/>
          </p:nvPr>
        </p:nvSpPr>
        <p:spPr>
          <a:xfrm>
            <a:off x="8363300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7"/>
          </p:nvPr>
        </p:nvSpPr>
        <p:spPr>
          <a:xfrm>
            <a:off x="2746484" y="41980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8"/>
          </p:nvPr>
        </p:nvSpPr>
        <p:spPr>
          <a:xfrm>
            <a:off x="2946684" y="47529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9"/>
          </p:nvPr>
        </p:nvSpPr>
        <p:spPr>
          <a:xfrm>
            <a:off x="6357517" y="41980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13"/>
          </p:nvPr>
        </p:nvSpPr>
        <p:spPr>
          <a:xfrm>
            <a:off x="6557717" y="47529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280" name="Google Shape;280;p3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683667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954967" y="1430667"/>
            <a:ext cx="7520800" cy="3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189719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6555800" y="2525600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2"/>
          </p:nvPr>
        </p:nvSpPr>
        <p:spPr>
          <a:xfrm>
            <a:off x="6745200" y="306196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3"/>
          </p:nvPr>
        </p:nvSpPr>
        <p:spPr>
          <a:xfrm>
            <a:off x="2548200" y="2525600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4"/>
          </p:nvPr>
        </p:nvSpPr>
        <p:spPr>
          <a:xfrm>
            <a:off x="2737733" y="306196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5"/>
          </p:nvPr>
        </p:nvSpPr>
        <p:spPr>
          <a:xfrm>
            <a:off x="6555800" y="4705203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6"/>
          </p:nvPr>
        </p:nvSpPr>
        <p:spPr>
          <a:xfrm>
            <a:off x="6745200" y="523164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7"/>
          </p:nvPr>
        </p:nvSpPr>
        <p:spPr>
          <a:xfrm>
            <a:off x="2548200" y="4705203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8"/>
          </p:nvPr>
        </p:nvSpPr>
        <p:spPr>
          <a:xfrm>
            <a:off x="2737600" y="523164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6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302" name="Google Shape;302;p3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29586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4762567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"/>
          </p:nvPr>
        </p:nvSpPr>
        <p:spPr>
          <a:xfrm>
            <a:off x="4762567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451200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1451200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5"/>
          </p:nvPr>
        </p:nvSpPr>
        <p:spPr>
          <a:xfrm>
            <a:off x="8073933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6"/>
          </p:nvPr>
        </p:nvSpPr>
        <p:spPr>
          <a:xfrm>
            <a:off x="8073933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35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9912233" y="-1674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351610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3706800" y="593367"/>
            <a:ext cx="477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7075533" y="22802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2"/>
          </p:nvPr>
        </p:nvSpPr>
        <p:spPr>
          <a:xfrm>
            <a:off x="7075533" y="28149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3"/>
          </p:nvPr>
        </p:nvSpPr>
        <p:spPr>
          <a:xfrm>
            <a:off x="1801667" y="22802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4"/>
          </p:nvPr>
        </p:nvSpPr>
        <p:spPr>
          <a:xfrm>
            <a:off x="1801667" y="28149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5"/>
          </p:nvPr>
        </p:nvSpPr>
        <p:spPr>
          <a:xfrm>
            <a:off x="7075533" y="4736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6"/>
          </p:nvPr>
        </p:nvSpPr>
        <p:spPr>
          <a:xfrm>
            <a:off x="7075533" y="5261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7"/>
          </p:nvPr>
        </p:nvSpPr>
        <p:spPr>
          <a:xfrm>
            <a:off x="1801667" y="4736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8"/>
          </p:nvPr>
        </p:nvSpPr>
        <p:spPr>
          <a:xfrm>
            <a:off x="1801733" y="5261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9" hasCustomPrompt="1"/>
          </p:nvPr>
        </p:nvSpPr>
        <p:spPr>
          <a:xfrm>
            <a:off x="1801667" y="1508567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>
            <a:spLocks noGrp="1"/>
          </p:cNvSpPr>
          <p:nvPr>
            <p:ph type="title" idx="13" hasCustomPrompt="1"/>
          </p:nvPr>
        </p:nvSpPr>
        <p:spPr>
          <a:xfrm>
            <a:off x="7075533" y="1508567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 idx="14" hasCustomPrompt="1"/>
          </p:nvPr>
        </p:nvSpPr>
        <p:spPr>
          <a:xfrm>
            <a:off x="1801733" y="3952751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>
            <a:spLocks noGrp="1"/>
          </p:cNvSpPr>
          <p:nvPr>
            <p:ph type="title" idx="15" hasCustomPrompt="1"/>
          </p:nvPr>
        </p:nvSpPr>
        <p:spPr>
          <a:xfrm>
            <a:off x="7075533" y="3952751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094250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subTitle" idx="1"/>
          </p:nvPr>
        </p:nvSpPr>
        <p:spPr>
          <a:xfrm>
            <a:off x="4957767" y="4392265"/>
            <a:ext cx="21904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2"/>
          </p:nvPr>
        </p:nvSpPr>
        <p:spPr>
          <a:xfrm>
            <a:off x="4823567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3"/>
          </p:nvPr>
        </p:nvSpPr>
        <p:spPr>
          <a:xfrm>
            <a:off x="1770700" y="4392265"/>
            <a:ext cx="21904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ubTitle" idx="4"/>
          </p:nvPr>
        </p:nvSpPr>
        <p:spPr>
          <a:xfrm>
            <a:off x="1636568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5"/>
          </p:nvPr>
        </p:nvSpPr>
        <p:spPr>
          <a:xfrm>
            <a:off x="8144733" y="4392265"/>
            <a:ext cx="21908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ubTitle" idx="6"/>
          </p:nvPr>
        </p:nvSpPr>
        <p:spPr>
          <a:xfrm>
            <a:off x="8010733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25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343" name="Google Shape;343;p3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227423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subTitle" idx="1"/>
          </p:nvPr>
        </p:nvSpPr>
        <p:spPr>
          <a:xfrm>
            <a:off x="6333567" y="2176995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2"/>
          </p:nvPr>
        </p:nvSpPr>
        <p:spPr>
          <a:xfrm>
            <a:off x="6333579" y="27133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ubTitle" idx="3"/>
          </p:nvPr>
        </p:nvSpPr>
        <p:spPr>
          <a:xfrm>
            <a:off x="3075267" y="2176995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49" name="Google Shape;349;p39"/>
          <p:cNvSpPr txBox="1">
            <a:spLocks noGrp="1"/>
          </p:cNvSpPr>
          <p:nvPr>
            <p:ph type="subTitle" idx="4"/>
          </p:nvPr>
        </p:nvSpPr>
        <p:spPr>
          <a:xfrm>
            <a:off x="3075283" y="27133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ubTitle" idx="5"/>
          </p:nvPr>
        </p:nvSpPr>
        <p:spPr>
          <a:xfrm>
            <a:off x="6333567" y="408303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6"/>
          </p:nvPr>
        </p:nvSpPr>
        <p:spPr>
          <a:xfrm>
            <a:off x="6333579" y="46280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subTitle" idx="7"/>
          </p:nvPr>
        </p:nvSpPr>
        <p:spPr>
          <a:xfrm>
            <a:off x="3075267" y="408303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8"/>
          </p:nvPr>
        </p:nvSpPr>
        <p:spPr>
          <a:xfrm>
            <a:off x="3075283" y="46280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371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355" name="Google Shape;355;p3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21932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971667" y="1483829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2"/>
          </p:nvPr>
        </p:nvSpPr>
        <p:spPr>
          <a:xfrm>
            <a:off x="971683" y="2020199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66" name="Google Shape;366;p40"/>
          <p:cNvSpPr txBox="1">
            <a:spLocks noGrp="1"/>
          </p:cNvSpPr>
          <p:nvPr>
            <p:ph type="subTitle" idx="3"/>
          </p:nvPr>
        </p:nvSpPr>
        <p:spPr>
          <a:xfrm>
            <a:off x="971667" y="271518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67" name="Google Shape;367;p40"/>
          <p:cNvSpPr txBox="1">
            <a:spLocks noGrp="1"/>
          </p:cNvSpPr>
          <p:nvPr>
            <p:ph type="subTitle" idx="4"/>
          </p:nvPr>
        </p:nvSpPr>
        <p:spPr>
          <a:xfrm>
            <a:off x="971683" y="326021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subTitle" idx="5"/>
          </p:nvPr>
        </p:nvSpPr>
        <p:spPr>
          <a:xfrm>
            <a:off x="971667" y="3996300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6"/>
          </p:nvPr>
        </p:nvSpPr>
        <p:spPr>
          <a:xfrm>
            <a:off x="971683" y="4541332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5523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6718633" y="3401932"/>
            <a:ext cx="33148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6718633" y="3948267"/>
            <a:ext cx="3314800" cy="12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2257567" y="3401932"/>
            <a:ext cx="33148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2257567" y="3948267"/>
            <a:ext cx="3314800" cy="12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9247667" y="5241767"/>
            <a:ext cx="3399200" cy="180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573482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 hasCustomPrompt="1"/>
          </p:nvPr>
        </p:nvSpPr>
        <p:spPr>
          <a:xfrm>
            <a:off x="3457233" y="9528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1"/>
          </p:nvPr>
        </p:nvSpPr>
        <p:spPr>
          <a:xfrm>
            <a:off x="3153312" y="17952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2" hasCustomPrompt="1"/>
          </p:nvPr>
        </p:nvSpPr>
        <p:spPr>
          <a:xfrm>
            <a:off x="3457233" y="27507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3"/>
          </p:nvPr>
        </p:nvSpPr>
        <p:spPr>
          <a:xfrm>
            <a:off x="3153312" y="35931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4" hasCustomPrompt="1"/>
          </p:nvPr>
        </p:nvSpPr>
        <p:spPr>
          <a:xfrm>
            <a:off x="3457233" y="45486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>
            <a:spLocks noGrp="1"/>
          </p:cNvSpPr>
          <p:nvPr>
            <p:ph type="subTitle" idx="5"/>
          </p:nvPr>
        </p:nvSpPr>
        <p:spPr>
          <a:xfrm>
            <a:off x="3153267" y="53910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378" name="Google Shape;378;p4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5151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>
            <a:spLocks noGrp="1"/>
          </p:cNvSpPr>
          <p:nvPr>
            <p:ph type="subTitle" idx="1"/>
          </p:nvPr>
        </p:nvSpPr>
        <p:spPr>
          <a:xfrm>
            <a:off x="7600812" y="2779025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2"/>
          </p:nvPr>
        </p:nvSpPr>
        <p:spPr>
          <a:xfrm>
            <a:off x="7600828" y="3315392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3"/>
          </p:nvPr>
        </p:nvSpPr>
        <p:spPr>
          <a:xfrm>
            <a:off x="2631984" y="1202845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4"/>
          </p:nvPr>
        </p:nvSpPr>
        <p:spPr>
          <a:xfrm>
            <a:off x="2631984" y="1739213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subTitle" idx="5"/>
          </p:nvPr>
        </p:nvSpPr>
        <p:spPr>
          <a:xfrm>
            <a:off x="2631984" y="4387833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subTitle" idx="6"/>
          </p:nvPr>
        </p:nvSpPr>
        <p:spPr>
          <a:xfrm>
            <a:off x="2631984" y="4932865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387" name="Google Shape;387;p4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42"/>
          <p:cNvSpPr txBox="1">
            <a:spLocks noGrp="1"/>
          </p:cNvSpPr>
          <p:nvPr>
            <p:ph type="title" hasCustomPrompt="1"/>
          </p:nvPr>
        </p:nvSpPr>
        <p:spPr>
          <a:xfrm>
            <a:off x="977333" y="1485933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>
            <a:spLocks noGrp="1"/>
          </p:cNvSpPr>
          <p:nvPr>
            <p:ph type="title" idx="7" hasCustomPrompt="1"/>
          </p:nvPr>
        </p:nvSpPr>
        <p:spPr>
          <a:xfrm>
            <a:off x="977333" y="4670900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>
            <a:spLocks noGrp="1"/>
          </p:cNvSpPr>
          <p:nvPr>
            <p:ph type="title" idx="8" hasCustomPrompt="1"/>
          </p:nvPr>
        </p:nvSpPr>
        <p:spPr>
          <a:xfrm>
            <a:off x="5921336" y="3035317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325284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1071667" y="2720661"/>
            <a:ext cx="54500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1071667" y="3591367"/>
            <a:ext cx="4212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830622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5986867" y="2730300"/>
            <a:ext cx="4485600" cy="8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1"/>
          </p:nvPr>
        </p:nvSpPr>
        <p:spPr>
          <a:xfrm>
            <a:off x="6474067" y="3593100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403" name="Google Shape;403;p4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432569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subTitle" idx="1"/>
          </p:nvPr>
        </p:nvSpPr>
        <p:spPr>
          <a:xfrm>
            <a:off x="5555733" y="1938033"/>
            <a:ext cx="52768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0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408" name="Google Shape;408;p4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9029533" y="4884600"/>
            <a:ext cx="3764400" cy="217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180542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p46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1"/>
          </p:nvPr>
        </p:nvSpPr>
        <p:spPr>
          <a:xfrm>
            <a:off x="6033584" y="2050217"/>
            <a:ext cx="52768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ubTitle" idx="2"/>
          </p:nvPr>
        </p:nvSpPr>
        <p:spPr>
          <a:xfrm>
            <a:off x="881617" y="2050217"/>
            <a:ext cx="52768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99019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>
            <a:spLocks noGrp="1"/>
          </p:cNvSpPr>
          <p:nvPr>
            <p:ph type="subTitle" idx="1"/>
          </p:nvPr>
        </p:nvSpPr>
        <p:spPr>
          <a:xfrm>
            <a:off x="6421433" y="4821833"/>
            <a:ext cx="392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2"/>
          </p:nvPr>
        </p:nvSpPr>
        <p:spPr>
          <a:xfrm>
            <a:off x="6421600" y="5275167"/>
            <a:ext cx="39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3"/>
          </p:nvPr>
        </p:nvSpPr>
        <p:spPr>
          <a:xfrm>
            <a:off x="1847772" y="4821833"/>
            <a:ext cx="392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4"/>
          </p:nvPr>
        </p:nvSpPr>
        <p:spPr>
          <a:xfrm>
            <a:off x="1848033" y="5275167"/>
            <a:ext cx="39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363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427" name="Google Shape;427;p4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071798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1659000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4678667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subTitle" idx="2"/>
          </p:nvPr>
        </p:nvSpPr>
        <p:spPr>
          <a:xfrm>
            <a:off x="4678700" y="5086600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subTitle" idx="3"/>
          </p:nvPr>
        </p:nvSpPr>
        <p:spPr>
          <a:xfrm>
            <a:off x="12707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subTitle" idx="4"/>
          </p:nvPr>
        </p:nvSpPr>
        <p:spPr>
          <a:xfrm>
            <a:off x="1270833" y="5086601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5"/>
          </p:nvPr>
        </p:nvSpPr>
        <p:spPr>
          <a:xfrm>
            <a:off x="80865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ubTitle" idx="6"/>
          </p:nvPr>
        </p:nvSpPr>
        <p:spPr>
          <a:xfrm>
            <a:off x="8086500" y="5086600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437" name="Google Shape;437;p4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628137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3777200" y="1054933"/>
            <a:ext cx="4637600" cy="12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9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subTitle" idx="1"/>
          </p:nvPr>
        </p:nvSpPr>
        <p:spPr>
          <a:xfrm>
            <a:off x="3977800" y="2332567"/>
            <a:ext cx="4236400" cy="12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44" name="Google Shape;444;p49"/>
          <p:cNvSpPr txBox="1"/>
          <p:nvPr/>
        </p:nvSpPr>
        <p:spPr>
          <a:xfrm>
            <a:off x="3867267" y="4584367"/>
            <a:ext cx="4457600" cy="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467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467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343967" y="5247167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8623267" y="-96733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066566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27439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833062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9912233" y="-1674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96367" y="52579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566551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9029533" y="4884600"/>
            <a:ext cx="3764400" cy="217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199308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544799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749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752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6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11370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41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414000" y="1525900"/>
            <a:ext cx="6640400" cy="31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11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414000" y="4976533"/>
            <a:ext cx="6078400" cy="671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70784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90824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62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996667" y="1910733"/>
            <a:ext cx="2450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996667" y="2386733"/>
            <a:ext cx="6880400" cy="3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572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33250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414000" y="1525900"/>
            <a:ext cx="6640400" cy="31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11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414000" y="4976533"/>
            <a:ext cx="6078400" cy="671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02061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2"/>
          <p:cNvCxnSpPr/>
          <p:nvPr/>
        </p:nvCxnSpPr>
        <p:spPr>
          <a:xfrm>
            <a:off x="2630200" y="3689804"/>
            <a:ext cx="8208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414000" y="1525900"/>
            <a:ext cx="6640400" cy="31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11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414000" y="4976533"/>
            <a:ext cx="6078400" cy="671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872067" y="720000"/>
            <a:ext cx="2489200" cy="24588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" name="Google Shape;13;p2"/>
          <p:cNvGrpSpPr/>
          <p:nvPr/>
        </p:nvGrpSpPr>
        <p:grpSpPr>
          <a:xfrm rot="5400000">
            <a:off x="9041542" y="1732694"/>
            <a:ext cx="7008751" cy="3392629"/>
            <a:chOff x="4572000" y="2566850"/>
            <a:chExt cx="4727550" cy="2288400"/>
          </a:xfrm>
        </p:grpSpPr>
        <p:sp>
          <p:nvSpPr>
            <p:cNvPr id="14" name="Google Shape;14;p2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5" name="Google Shape;15;p2"/>
            <p:cNvCxnSpPr>
              <a:stCxn id="14" idx="2"/>
            </p:cNvCxnSpPr>
            <p:nvPr/>
          </p:nvCxnSpPr>
          <p:spPr>
            <a:xfrm rot="10800000">
              <a:off x="7500900" y="3056600"/>
              <a:ext cx="0" cy="35973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" name="Google Shape;16;p2"/>
          <p:cNvSpPr/>
          <p:nvPr/>
        </p:nvSpPr>
        <p:spPr>
          <a:xfrm flipH="1">
            <a:off x="2633000" y="-36900"/>
            <a:ext cx="6386000" cy="6308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4958075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436767" y="2740267"/>
            <a:ext cx="7318400" cy="16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5267000" y="989833"/>
            <a:ext cx="1658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925767" y="4760533"/>
            <a:ext cx="6340400" cy="702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2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2133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2133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2133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2133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2133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2133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2133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2133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9214200" y="2263967"/>
            <a:ext cx="2489200" cy="24588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" name="Google Shape;22;p3"/>
          <p:cNvSpPr/>
          <p:nvPr/>
        </p:nvSpPr>
        <p:spPr>
          <a:xfrm flipH="1">
            <a:off x="2633000" y="-36900"/>
            <a:ext cx="6386000" cy="6308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3" name="Google Shape;23;p3"/>
          <p:cNvGrpSpPr/>
          <p:nvPr/>
        </p:nvGrpSpPr>
        <p:grpSpPr>
          <a:xfrm rot="-5400000">
            <a:off x="6031309" y="1732694"/>
            <a:ext cx="7008751" cy="3392629"/>
            <a:chOff x="4572000" y="2566850"/>
            <a:chExt cx="4727550" cy="2288400"/>
          </a:xfrm>
        </p:grpSpPr>
        <p:sp>
          <p:nvSpPr>
            <p:cNvPr id="24" name="Google Shape;24;p3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5" name="Google Shape;25;p3"/>
            <p:cNvCxnSpPr>
              <a:stCxn id="24" idx="2"/>
            </p:cNvCxnSpPr>
            <p:nvPr/>
          </p:nvCxnSpPr>
          <p:spPr>
            <a:xfrm rot="10800000">
              <a:off x="7500900" y="3056600"/>
              <a:ext cx="0" cy="35973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/>
          <p:nvPr/>
        </p:nvSpPr>
        <p:spPr>
          <a:xfrm rot="-5400000" flipH="1">
            <a:off x="6121667" y="3561000"/>
            <a:ext cx="3355200" cy="3314000"/>
          </a:xfrm>
          <a:prstGeom prst="arc">
            <a:avLst>
              <a:gd name="adj1" fmla="val 16774737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2241094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accent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6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00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30" name="Google Shape;30;p4"/>
          <p:cNvCxnSpPr/>
          <p:nvPr/>
        </p:nvCxnSpPr>
        <p:spPr>
          <a:xfrm>
            <a:off x="-12200" y="369033"/>
            <a:ext cx="1219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" name="Google Shape;31;p4"/>
          <p:cNvGrpSpPr/>
          <p:nvPr/>
        </p:nvGrpSpPr>
        <p:grpSpPr>
          <a:xfrm rot="-5400000">
            <a:off x="6511282" y="1661966"/>
            <a:ext cx="7024509" cy="3400257"/>
            <a:chOff x="4572000" y="2566850"/>
            <a:chExt cx="4727550" cy="2288400"/>
          </a:xfrm>
        </p:grpSpPr>
        <p:sp>
          <p:nvSpPr>
            <p:cNvPr id="32" name="Google Shape;32;p4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33" name="Google Shape;33;p4"/>
            <p:cNvCxnSpPr>
              <a:stCxn id="32" idx="2"/>
            </p:cNvCxnSpPr>
            <p:nvPr/>
          </p:nvCxnSpPr>
          <p:spPr>
            <a:xfrm rot="10800000">
              <a:off x="7500900" y="3056600"/>
              <a:ext cx="0" cy="359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" name="Google Shape;34;p4"/>
          <p:cNvSpPr/>
          <p:nvPr/>
        </p:nvSpPr>
        <p:spPr>
          <a:xfrm>
            <a:off x="303767" y="179833"/>
            <a:ext cx="378400" cy="37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927389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5"/>
          <p:cNvCxnSpPr>
            <a:endCxn id="37" idx="2"/>
          </p:cNvCxnSpPr>
          <p:nvPr/>
        </p:nvCxnSpPr>
        <p:spPr>
          <a:xfrm>
            <a:off x="-12400" y="5492100"/>
            <a:ext cx="1124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5"/>
          <p:cNvSpPr/>
          <p:nvPr/>
        </p:nvSpPr>
        <p:spPr>
          <a:xfrm>
            <a:off x="-1289967" y="1266600"/>
            <a:ext cx="2489200" cy="24588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5"/>
          <p:cNvSpPr/>
          <p:nvPr/>
        </p:nvSpPr>
        <p:spPr>
          <a:xfrm>
            <a:off x="11232000" y="4025900"/>
            <a:ext cx="1900000" cy="29324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39" name="Google Shape;39;p5"/>
          <p:cNvCxnSpPr/>
          <p:nvPr/>
        </p:nvCxnSpPr>
        <p:spPr>
          <a:xfrm rot="10800000">
            <a:off x="1199233" y="5486400"/>
            <a:ext cx="0" cy="137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1695833" y="3079800"/>
            <a:ext cx="3635600" cy="8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3333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3333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3333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3333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3333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3333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3333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3333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3333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6569000" y="3079800"/>
            <a:ext cx="3635600" cy="8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3333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3333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3333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3333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3333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3333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3333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3333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3333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1695833" y="3898500"/>
            <a:ext cx="3635600" cy="1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6569000" y="3898500"/>
            <a:ext cx="3635600" cy="1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45" name="Google Shape;45;p5"/>
          <p:cNvCxnSpPr/>
          <p:nvPr/>
        </p:nvCxnSpPr>
        <p:spPr>
          <a:xfrm>
            <a:off x="-12200" y="2496000"/>
            <a:ext cx="1228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184928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accent3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2409000" y="720000"/>
            <a:ext cx="73740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-25861" y="6454100"/>
            <a:ext cx="1232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49;p6"/>
          <p:cNvCxnSpPr/>
          <p:nvPr/>
        </p:nvCxnSpPr>
        <p:spPr>
          <a:xfrm rot="10800000">
            <a:off x="537800" y="-13561"/>
            <a:ext cx="0" cy="69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50;p6"/>
          <p:cNvSpPr/>
          <p:nvPr/>
        </p:nvSpPr>
        <p:spPr>
          <a:xfrm rot="-5399448" flipH="1">
            <a:off x="11053079" y="-1277407"/>
            <a:ext cx="2489200" cy="24588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15187168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accent3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2070200" y="1858133"/>
            <a:ext cx="8051600" cy="52320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3" name="Google Shape;53;p7"/>
          <p:cNvSpPr/>
          <p:nvPr/>
        </p:nvSpPr>
        <p:spPr>
          <a:xfrm>
            <a:off x="8220467" y="5224700"/>
            <a:ext cx="2489200" cy="24588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2298700" y="720000"/>
            <a:ext cx="75944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3791700" y="2184400"/>
            <a:ext cx="4608400" cy="39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867">
                <a:solidFill>
                  <a:schemeClr val="dk1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56" name="Google Shape;56;p7"/>
          <p:cNvCxnSpPr/>
          <p:nvPr/>
        </p:nvCxnSpPr>
        <p:spPr>
          <a:xfrm>
            <a:off x="-12200" y="6454100"/>
            <a:ext cx="1230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658020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2433000" y="2200800"/>
            <a:ext cx="7326000" cy="24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59" name="Google Shape;59;p8"/>
          <p:cNvSpPr/>
          <p:nvPr/>
        </p:nvSpPr>
        <p:spPr>
          <a:xfrm rot="-5400000" flipH="1">
            <a:off x="921016" y="-209013"/>
            <a:ext cx="6386000" cy="6308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" name="Google Shape;60;p8"/>
          <p:cNvSpPr/>
          <p:nvPr/>
        </p:nvSpPr>
        <p:spPr>
          <a:xfrm>
            <a:off x="9914633" y="720000"/>
            <a:ext cx="2634800" cy="63860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61" name="Google Shape;61;p8"/>
          <p:cNvCxnSpPr/>
          <p:nvPr/>
        </p:nvCxnSpPr>
        <p:spPr>
          <a:xfrm>
            <a:off x="-12233" y="6138000"/>
            <a:ext cx="12212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" name="Google Shape;62;p8"/>
          <p:cNvGrpSpPr/>
          <p:nvPr/>
        </p:nvGrpSpPr>
        <p:grpSpPr>
          <a:xfrm>
            <a:off x="6" y="-1336433"/>
            <a:ext cx="10326052" cy="2456521"/>
            <a:chOff x="4572000" y="2566850"/>
            <a:chExt cx="9619350" cy="2288400"/>
          </a:xfrm>
        </p:grpSpPr>
        <p:sp>
          <p:nvSpPr>
            <p:cNvPr id="63" name="Google Shape;63;p8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64" name="Google Shape;64;p8"/>
            <p:cNvCxnSpPr>
              <a:stCxn id="63" idx="2"/>
            </p:cNvCxnSpPr>
            <p:nvPr/>
          </p:nvCxnSpPr>
          <p:spPr>
            <a:xfrm>
              <a:off x="5702250" y="4855250"/>
              <a:ext cx="8489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86476546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9"/>
          <p:cNvCxnSpPr/>
          <p:nvPr/>
        </p:nvCxnSpPr>
        <p:spPr>
          <a:xfrm>
            <a:off x="9002833" y="4064033"/>
            <a:ext cx="3176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9"/>
          <p:cNvCxnSpPr/>
          <p:nvPr/>
        </p:nvCxnSpPr>
        <p:spPr>
          <a:xfrm>
            <a:off x="-44467" y="416267"/>
            <a:ext cx="12293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3194567" y="2016167"/>
            <a:ext cx="5802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3189233" y="3286233"/>
            <a:ext cx="5813600" cy="15556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 rot="-5400000">
            <a:off x="6541342" y="1732694"/>
            <a:ext cx="7008751" cy="3392629"/>
            <a:chOff x="4572000" y="2566850"/>
            <a:chExt cx="4727550" cy="2288400"/>
          </a:xfrm>
        </p:grpSpPr>
        <p:sp>
          <p:nvSpPr>
            <p:cNvPr id="71" name="Google Shape;71;p9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72" name="Google Shape;72;p9"/>
            <p:cNvCxnSpPr>
              <a:stCxn id="71" idx="2"/>
            </p:cNvCxnSpPr>
            <p:nvPr/>
          </p:nvCxnSpPr>
          <p:spPr>
            <a:xfrm rot="10800000">
              <a:off x="7500900" y="3056600"/>
              <a:ext cx="0" cy="35973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105086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2345633" y="2189300"/>
            <a:ext cx="7500800" cy="26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75" name="Google Shape;75;p10"/>
          <p:cNvCxnSpPr/>
          <p:nvPr/>
        </p:nvCxnSpPr>
        <p:spPr>
          <a:xfrm rot="10800000">
            <a:off x="11640800" y="-100"/>
            <a:ext cx="0" cy="70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0"/>
          <p:cNvSpPr/>
          <p:nvPr/>
        </p:nvSpPr>
        <p:spPr>
          <a:xfrm rot="10800000">
            <a:off x="9640400" y="0"/>
            <a:ext cx="2000400" cy="22328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7" name="Google Shape;77;p10"/>
          <p:cNvSpPr/>
          <p:nvPr/>
        </p:nvSpPr>
        <p:spPr>
          <a:xfrm>
            <a:off x="-504033" y="4464333"/>
            <a:ext cx="2000400" cy="26688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78" name="Google Shape;78;p10"/>
          <p:cNvGrpSpPr/>
          <p:nvPr/>
        </p:nvGrpSpPr>
        <p:grpSpPr>
          <a:xfrm flipH="1">
            <a:off x="10" y="3620071"/>
            <a:ext cx="10381593" cy="2145604"/>
            <a:chOff x="4572000" y="2566850"/>
            <a:chExt cx="10689450" cy="2288400"/>
          </a:xfrm>
        </p:grpSpPr>
        <p:sp>
          <p:nvSpPr>
            <p:cNvPr id="79" name="Google Shape;79;p10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80" name="Google Shape;80;p10"/>
            <p:cNvCxnSpPr>
              <a:stCxn id="79" idx="2"/>
            </p:cNvCxnSpPr>
            <p:nvPr/>
          </p:nvCxnSpPr>
          <p:spPr>
            <a:xfrm>
              <a:off x="5702250" y="4855250"/>
              <a:ext cx="9559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51057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496667" y="1430667"/>
            <a:ext cx="9198800" cy="3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9457667" y="5246767"/>
            <a:ext cx="3110400" cy="179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560600" y="-162133"/>
            <a:ext cx="3110400" cy="179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7846967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 hasCustomPrompt="1"/>
          </p:nvPr>
        </p:nvSpPr>
        <p:spPr>
          <a:xfrm>
            <a:off x="2707800" y="1324400"/>
            <a:ext cx="67764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"/>
          </p:nvPr>
        </p:nvSpPr>
        <p:spPr>
          <a:xfrm>
            <a:off x="2707800" y="3493200"/>
            <a:ext cx="6776400" cy="837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-12233" y="3493367"/>
            <a:ext cx="12212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Google Shape;85;p11"/>
          <p:cNvSpPr/>
          <p:nvPr/>
        </p:nvSpPr>
        <p:spPr>
          <a:xfrm>
            <a:off x="-2722200" y="811367"/>
            <a:ext cx="5430000" cy="5364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6" name="Google Shape;86;p11"/>
          <p:cNvSpPr/>
          <p:nvPr/>
        </p:nvSpPr>
        <p:spPr>
          <a:xfrm>
            <a:off x="9484200" y="2263967"/>
            <a:ext cx="2716000" cy="47988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7" name="Google Shape;87;p11"/>
          <p:cNvSpPr/>
          <p:nvPr/>
        </p:nvSpPr>
        <p:spPr>
          <a:xfrm>
            <a:off x="-1454433" y="2263967"/>
            <a:ext cx="2725600" cy="47988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4787460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2408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2566284" y="203906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" hasCustomPrompt="1"/>
          </p:nvPr>
        </p:nvSpPr>
        <p:spPr>
          <a:xfrm>
            <a:off x="1131400" y="2306867"/>
            <a:ext cx="12000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67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2566284" y="2719500"/>
            <a:ext cx="31152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3"/>
          </p:nvPr>
        </p:nvSpPr>
        <p:spPr>
          <a:xfrm>
            <a:off x="8116784" y="203906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4" hasCustomPrompt="1"/>
          </p:nvPr>
        </p:nvSpPr>
        <p:spPr>
          <a:xfrm>
            <a:off x="6639067" y="2306867"/>
            <a:ext cx="12980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67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5"/>
          </p:nvPr>
        </p:nvSpPr>
        <p:spPr>
          <a:xfrm>
            <a:off x="8116784" y="2719500"/>
            <a:ext cx="31152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6"/>
          </p:nvPr>
        </p:nvSpPr>
        <p:spPr>
          <a:xfrm>
            <a:off x="2566284" y="4103933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97" name="Google Shape;97;p13"/>
          <p:cNvCxnSpPr/>
          <p:nvPr/>
        </p:nvCxnSpPr>
        <p:spPr>
          <a:xfrm>
            <a:off x="-12200" y="3728000"/>
            <a:ext cx="12190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" name="Google Shape;98;p13"/>
          <p:cNvGrpSpPr/>
          <p:nvPr/>
        </p:nvGrpSpPr>
        <p:grpSpPr>
          <a:xfrm rot="-5400000">
            <a:off x="1954477" y="2746440"/>
            <a:ext cx="5151208" cy="3091171"/>
            <a:chOff x="4572000" y="2566850"/>
            <a:chExt cx="3813450" cy="2288400"/>
          </a:xfrm>
        </p:grpSpPr>
        <p:sp>
          <p:nvSpPr>
            <p:cNvPr id="99" name="Google Shape;99;p13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00" name="Google Shape;100;p13"/>
            <p:cNvCxnSpPr>
              <a:stCxn id="99" idx="2"/>
            </p:cNvCxnSpPr>
            <p:nvPr/>
          </p:nvCxnSpPr>
          <p:spPr>
            <a:xfrm rot="10800000">
              <a:off x="7043850" y="3513650"/>
              <a:ext cx="0" cy="26832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1068000" y="4421500"/>
            <a:ext cx="13268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67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8"/>
          </p:nvPr>
        </p:nvSpPr>
        <p:spPr>
          <a:xfrm>
            <a:off x="2566284" y="4784367"/>
            <a:ext cx="31152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9"/>
          </p:nvPr>
        </p:nvSpPr>
        <p:spPr>
          <a:xfrm>
            <a:off x="8116784" y="4103933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13" hasCustomPrompt="1"/>
          </p:nvPr>
        </p:nvSpPr>
        <p:spPr>
          <a:xfrm>
            <a:off x="6639068" y="4421500"/>
            <a:ext cx="12980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667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4"/>
          </p:nvPr>
        </p:nvSpPr>
        <p:spPr>
          <a:xfrm>
            <a:off x="8116784" y="4784367"/>
            <a:ext cx="31152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/>
          </p:nvPr>
        </p:nvSpPr>
        <p:spPr>
          <a:xfrm>
            <a:off x="2014833" y="720000"/>
            <a:ext cx="81624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grpSp>
        <p:nvGrpSpPr>
          <p:cNvPr id="107" name="Google Shape;107;p13"/>
          <p:cNvGrpSpPr/>
          <p:nvPr/>
        </p:nvGrpSpPr>
        <p:grpSpPr>
          <a:xfrm rot="5400000">
            <a:off x="-685899" y="1201959"/>
            <a:ext cx="5550891" cy="3071948"/>
            <a:chOff x="4572000" y="2566850"/>
            <a:chExt cx="4135050" cy="2288400"/>
          </a:xfrm>
        </p:grpSpPr>
        <p:sp>
          <p:nvSpPr>
            <p:cNvPr id="108" name="Google Shape;108;p13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09" name="Google Shape;109;p13"/>
            <p:cNvCxnSpPr>
              <a:stCxn id="108" idx="2"/>
            </p:cNvCxnSpPr>
            <p:nvPr/>
          </p:nvCxnSpPr>
          <p:spPr>
            <a:xfrm rot="10800000">
              <a:off x="7204650" y="3352850"/>
              <a:ext cx="0" cy="3004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0" name="Google Shape;110;p13"/>
          <p:cNvGrpSpPr/>
          <p:nvPr/>
        </p:nvGrpSpPr>
        <p:grpSpPr>
          <a:xfrm rot="-5400000" flipH="1">
            <a:off x="7025500" y="2281700"/>
            <a:ext cx="6174600" cy="3051200"/>
            <a:chOff x="4572000" y="2566850"/>
            <a:chExt cx="4630950" cy="2288400"/>
          </a:xfrm>
        </p:grpSpPr>
        <p:sp>
          <p:nvSpPr>
            <p:cNvPr id="111" name="Google Shape;111;p13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12" name="Google Shape;112;p13"/>
            <p:cNvCxnSpPr>
              <a:stCxn id="111" idx="2"/>
            </p:cNvCxnSpPr>
            <p:nvPr/>
          </p:nvCxnSpPr>
          <p:spPr>
            <a:xfrm rot="10800000">
              <a:off x="7452600" y="3104900"/>
              <a:ext cx="0" cy="35007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3" name="Google Shape;113;p13"/>
          <p:cNvSpPr/>
          <p:nvPr/>
        </p:nvSpPr>
        <p:spPr>
          <a:xfrm>
            <a:off x="10853600" y="893200"/>
            <a:ext cx="378400" cy="37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4" name="Google Shape;114;p13"/>
          <p:cNvSpPr/>
          <p:nvPr/>
        </p:nvSpPr>
        <p:spPr>
          <a:xfrm>
            <a:off x="378333" y="5948800"/>
            <a:ext cx="378400" cy="37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55412376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3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3129400" y="4160251"/>
            <a:ext cx="59328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1"/>
          </p:nvPr>
        </p:nvSpPr>
        <p:spPr>
          <a:xfrm>
            <a:off x="3129500" y="1622767"/>
            <a:ext cx="5932800" cy="1764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grpSp>
        <p:nvGrpSpPr>
          <p:cNvPr id="118" name="Google Shape;118;p14"/>
          <p:cNvGrpSpPr/>
          <p:nvPr/>
        </p:nvGrpSpPr>
        <p:grpSpPr>
          <a:xfrm>
            <a:off x="-55374" y="3237125"/>
            <a:ext cx="12249276" cy="2529140"/>
            <a:chOff x="4572000" y="2566850"/>
            <a:chExt cx="11358750" cy="2288400"/>
          </a:xfrm>
        </p:grpSpPr>
        <p:sp>
          <p:nvSpPr>
            <p:cNvPr id="119" name="Google Shape;119;p14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20" name="Google Shape;120;p14"/>
            <p:cNvCxnSpPr>
              <a:stCxn id="119" idx="2"/>
            </p:cNvCxnSpPr>
            <p:nvPr/>
          </p:nvCxnSpPr>
          <p:spPr>
            <a:xfrm>
              <a:off x="5702250" y="4855250"/>
              <a:ext cx="1022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1" name="Google Shape;121;p14"/>
          <p:cNvSpPr/>
          <p:nvPr/>
        </p:nvSpPr>
        <p:spPr>
          <a:xfrm rot="10799686" flipH="1">
            <a:off x="6855600" y="-528935"/>
            <a:ext cx="4376400" cy="4323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2" name="Google Shape;122;p14"/>
          <p:cNvGrpSpPr/>
          <p:nvPr/>
        </p:nvGrpSpPr>
        <p:grpSpPr>
          <a:xfrm rot="10800000">
            <a:off x="-481" y="708779"/>
            <a:ext cx="12249276" cy="2529140"/>
            <a:chOff x="4572000" y="2566850"/>
            <a:chExt cx="11358750" cy="2288400"/>
          </a:xfrm>
        </p:grpSpPr>
        <p:sp>
          <p:nvSpPr>
            <p:cNvPr id="123" name="Google Shape;123;p14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24" name="Google Shape;124;p14"/>
            <p:cNvCxnSpPr>
              <a:stCxn id="123" idx="2"/>
            </p:cNvCxnSpPr>
            <p:nvPr/>
          </p:nvCxnSpPr>
          <p:spPr>
            <a:xfrm>
              <a:off x="5702250" y="4855250"/>
              <a:ext cx="1022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7110992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accent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960000" y="3429017"/>
            <a:ext cx="4601200" cy="11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960000" y="2253417"/>
            <a:ext cx="4601200" cy="11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6202033" y="286900"/>
            <a:ext cx="5458800" cy="53120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9" name="Google Shape;129;p15"/>
          <p:cNvSpPr/>
          <p:nvPr/>
        </p:nvSpPr>
        <p:spPr>
          <a:xfrm>
            <a:off x="537800" y="720000"/>
            <a:ext cx="5458800" cy="62620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130" name="Google Shape;130;p15"/>
          <p:cNvCxnSpPr/>
          <p:nvPr/>
        </p:nvCxnSpPr>
        <p:spPr>
          <a:xfrm>
            <a:off x="6000900" y="6454100"/>
            <a:ext cx="622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5"/>
          <p:cNvCxnSpPr/>
          <p:nvPr/>
        </p:nvCxnSpPr>
        <p:spPr>
          <a:xfrm rot="10800000">
            <a:off x="537800" y="-67"/>
            <a:ext cx="0" cy="644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15"/>
          <p:cNvSpPr/>
          <p:nvPr/>
        </p:nvSpPr>
        <p:spPr>
          <a:xfrm rot="5399448">
            <a:off x="-1282988" y="-1250084"/>
            <a:ext cx="2489200" cy="24588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133" name="Google Shape;133;p15"/>
          <p:cNvCxnSpPr/>
          <p:nvPr/>
        </p:nvCxnSpPr>
        <p:spPr>
          <a:xfrm>
            <a:off x="-12200" y="5598800"/>
            <a:ext cx="1225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15"/>
          <p:cNvSpPr/>
          <p:nvPr/>
        </p:nvSpPr>
        <p:spPr>
          <a:xfrm rot="5399463">
            <a:off x="-744643" y="4365000"/>
            <a:ext cx="2560000" cy="2483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8237554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accent3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>
            <a:off x="6947500" y="-750100"/>
            <a:ext cx="4832800" cy="7800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137" name="Google Shape;137;p16"/>
          <p:cNvCxnSpPr/>
          <p:nvPr/>
        </p:nvCxnSpPr>
        <p:spPr>
          <a:xfrm>
            <a:off x="-12200" y="6454100"/>
            <a:ext cx="12272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16"/>
          <p:cNvSpPr/>
          <p:nvPr/>
        </p:nvSpPr>
        <p:spPr>
          <a:xfrm>
            <a:off x="-12233" y="-12233"/>
            <a:ext cx="6108400" cy="6870400"/>
          </a:xfrm>
          <a:prstGeom prst="round1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139" name="Google Shape;139;p16"/>
          <p:cNvCxnSpPr/>
          <p:nvPr/>
        </p:nvCxnSpPr>
        <p:spPr>
          <a:xfrm>
            <a:off x="-12200" y="6454100"/>
            <a:ext cx="6113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16"/>
          <p:cNvCxnSpPr/>
          <p:nvPr/>
        </p:nvCxnSpPr>
        <p:spPr>
          <a:xfrm>
            <a:off x="-12200" y="415167"/>
            <a:ext cx="4617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960000" y="4374967"/>
            <a:ext cx="4750800" cy="11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960000" y="1305500"/>
            <a:ext cx="5064000" cy="28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770710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chemeClr val="accent3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p17"/>
          <p:cNvCxnSpPr/>
          <p:nvPr/>
        </p:nvCxnSpPr>
        <p:spPr>
          <a:xfrm>
            <a:off x="-12233" y="330951"/>
            <a:ext cx="122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/>
          <p:nvPr/>
        </p:nvSpPr>
        <p:spPr>
          <a:xfrm flipH="1">
            <a:off x="10211419" y="4128467"/>
            <a:ext cx="5986400" cy="5914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146" name="Google Shape;146;p17"/>
          <p:cNvCxnSpPr/>
          <p:nvPr/>
        </p:nvCxnSpPr>
        <p:spPr>
          <a:xfrm>
            <a:off x="-12200" y="6454100"/>
            <a:ext cx="1219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p17"/>
          <p:cNvSpPr/>
          <p:nvPr/>
        </p:nvSpPr>
        <p:spPr>
          <a:xfrm>
            <a:off x="-12233" y="1478400"/>
            <a:ext cx="6108400" cy="5379600"/>
          </a:xfrm>
          <a:prstGeom prst="round1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148" name="Google Shape;148;p17"/>
          <p:cNvCxnSpPr/>
          <p:nvPr/>
        </p:nvCxnSpPr>
        <p:spPr>
          <a:xfrm>
            <a:off x="-12200" y="6454100"/>
            <a:ext cx="6113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1"/>
          </p:nvPr>
        </p:nvSpPr>
        <p:spPr>
          <a:xfrm>
            <a:off x="960000" y="3888000"/>
            <a:ext cx="4750800" cy="15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title"/>
          </p:nvPr>
        </p:nvSpPr>
        <p:spPr>
          <a:xfrm>
            <a:off x="960000" y="2946700"/>
            <a:ext cx="4750800" cy="9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959234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accent3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 flipH="1">
            <a:off x="6101400" y="1478400"/>
            <a:ext cx="6108400" cy="5379600"/>
          </a:xfrm>
          <a:prstGeom prst="round1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153" name="Google Shape;153;p18"/>
          <p:cNvCxnSpPr/>
          <p:nvPr/>
        </p:nvCxnSpPr>
        <p:spPr>
          <a:xfrm>
            <a:off x="6091067" y="6454100"/>
            <a:ext cx="6087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8"/>
          <p:cNvCxnSpPr/>
          <p:nvPr/>
        </p:nvCxnSpPr>
        <p:spPr>
          <a:xfrm>
            <a:off x="-12200" y="6454100"/>
            <a:ext cx="611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18"/>
          <p:cNvSpPr txBox="1">
            <a:spLocks noGrp="1"/>
          </p:cNvSpPr>
          <p:nvPr>
            <p:ph type="subTitle" idx="1"/>
          </p:nvPr>
        </p:nvSpPr>
        <p:spPr>
          <a:xfrm>
            <a:off x="6889200" y="4205267"/>
            <a:ext cx="4342800" cy="15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6889200" y="3263967"/>
            <a:ext cx="4342800" cy="9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-12233" y="330951"/>
            <a:ext cx="122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/>
          <p:nvPr/>
        </p:nvSpPr>
        <p:spPr>
          <a:xfrm rot="5400000">
            <a:off x="842267" y="911233"/>
            <a:ext cx="4347600" cy="61436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54336304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 rot="5400000">
            <a:off x="2875600" y="-2199667"/>
            <a:ext cx="5439200" cy="112736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161" name="Google Shape;161;p19"/>
          <p:cNvCxnSpPr/>
          <p:nvPr/>
        </p:nvCxnSpPr>
        <p:spPr>
          <a:xfrm>
            <a:off x="13800" y="6454100"/>
            <a:ext cx="12164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2" name="Google Shape;162;p19"/>
          <p:cNvGrpSpPr/>
          <p:nvPr/>
        </p:nvGrpSpPr>
        <p:grpSpPr>
          <a:xfrm rot="5400000" flipH="1">
            <a:off x="1805059" y="1561965"/>
            <a:ext cx="4974040" cy="3272412"/>
            <a:chOff x="4572000" y="2566850"/>
            <a:chExt cx="3478350" cy="2288400"/>
          </a:xfrm>
        </p:grpSpPr>
        <p:sp>
          <p:nvSpPr>
            <p:cNvPr id="163" name="Google Shape;163;p19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164" name="Google Shape;164;p19"/>
            <p:cNvCxnSpPr>
              <a:stCxn id="163" idx="2"/>
            </p:cNvCxnSpPr>
            <p:nvPr/>
          </p:nvCxnSpPr>
          <p:spPr>
            <a:xfrm rot="10800000">
              <a:off x="6876300" y="3681200"/>
              <a:ext cx="0" cy="23481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5" name="Google Shape;165;p19"/>
          <p:cNvSpPr/>
          <p:nvPr/>
        </p:nvSpPr>
        <p:spPr>
          <a:xfrm>
            <a:off x="-957333" y="1587000"/>
            <a:ext cx="3613200" cy="3569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6" name="Google Shape;166;p19"/>
          <p:cNvSpPr/>
          <p:nvPr/>
        </p:nvSpPr>
        <p:spPr>
          <a:xfrm>
            <a:off x="9665467" y="2933015"/>
            <a:ext cx="1917200" cy="1894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1"/>
          </p:nvPr>
        </p:nvSpPr>
        <p:spPr>
          <a:xfrm>
            <a:off x="3924800" y="3733795"/>
            <a:ext cx="43428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title"/>
          </p:nvPr>
        </p:nvSpPr>
        <p:spPr>
          <a:xfrm>
            <a:off x="2961000" y="2031000"/>
            <a:ext cx="6270400" cy="17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1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15970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bg>
      <p:bgPr>
        <a:solidFill>
          <a:schemeClr val="accent3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subTitle" idx="1"/>
          </p:nvPr>
        </p:nvSpPr>
        <p:spPr>
          <a:xfrm>
            <a:off x="960000" y="3277400"/>
            <a:ext cx="6203600" cy="28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3556600" y="720000"/>
            <a:ext cx="50788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ubTitle" idx="2"/>
          </p:nvPr>
        </p:nvSpPr>
        <p:spPr>
          <a:xfrm>
            <a:off x="960000" y="2552600"/>
            <a:ext cx="50788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333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3"/>
          </p:nvPr>
        </p:nvSpPr>
        <p:spPr>
          <a:xfrm>
            <a:off x="7359200" y="3277400"/>
            <a:ext cx="3889600" cy="11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ubTitle" idx="4"/>
          </p:nvPr>
        </p:nvSpPr>
        <p:spPr>
          <a:xfrm>
            <a:off x="7359200" y="2552600"/>
            <a:ext cx="38896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333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5"/>
          </p:nvPr>
        </p:nvSpPr>
        <p:spPr>
          <a:xfrm>
            <a:off x="960000" y="1682200"/>
            <a:ext cx="50788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9774467" y="5109867"/>
            <a:ext cx="2417600" cy="17484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177" name="Google Shape;177;p20"/>
          <p:cNvCxnSpPr/>
          <p:nvPr/>
        </p:nvCxnSpPr>
        <p:spPr>
          <a:xfrm>
            <a:off x="-44467" y="402933"/>
            <a:ext cx="12315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20"/>
          <p:cNvSpPr/>
          <p:nvPr/>
        </p:nvSpPr>
        <p:spPr>
          <a:xfrm>
            <a:off x="8589467" y="4865515"/>
            <a:ext cx="1917200" cy="1894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179" name="Google Shape;179;p20"/>
          <p:cNvCxnSpPr/>
          <p:nvPr/>
        </p:nvCxnSpPr>
        <p:spPr>
          <a:xfrm>
            <a:off x="13800" y="6527467"/>
            <a:ext cx="974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20"/>
          <p:cNvSpPr/>
          <p:nvPr/>
        </p:nvSpPr>
        <p:spPr>
          <a:xfrm>
            <a:off x="10316667" y="5776700"/>
            <a:ext cx="378400" cy="378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386310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1194600" y="2242667"/>
            <a:ext cx="51296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7900600" y="3730000"/>
            <a:ext cx="4504000" cy="328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738778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bg>
      <p:bgPr>
        <a:solidFill>
          <a:schemeClr val="accent3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subTitle" idx="1"/>
          </p:nvPr>
        </p:nvSpPr>
        <p:spPr>
          <a:xfrm>
            <a:off x="960000" y="3277400"/>
            <a:ext cx="6203600" cy="28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>
            <a:off x="2010200" y="720000"/>
            <a:ext cx="81716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2"/>
          </p:nvPr>
        </p:nvSpPr>
        <p:spPr>
          <a:xfrm>
            <a:off x="960000" y="2552600"/>
            <a:ext cx="50788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3333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subTitle" idx="3"/>
          </p:nvPr>
        </p:nvSpPr>
        <p:spPr>
          <a:xfrm>
            <a:off x="960000" y="1682200"/>
            <a:ext cx="5311200" cy="8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cxnSp>
        <p:nvCxnSpPr>
          <p:cNvPr id="186" name="Google Shape;186;p21"/>
          <p:cNvCxnSpPr/>
          <p:nvPr/>
        </p:nvCxnSpPr>
        <p:spPr>
          <a:xfrm>
            <a:off x="13800" y="6527467"/>
            <a:ext cx="1217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21"/>
          <p:cNvSpPr/>
          <p:nvPr/>
        </p:nvSpPr>
        <p:spPr>
          <a:xfrm>
            <a:off x="8814400" y="1682200"/>
            <a:ext cx="2417600" cy="54156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8" name="Google Shape;188;p21"/>
          <p:cNvSpPr/>
          <p:nvPr/>
        </p:nvSpPr>
        <p:spPr>
          <a:xfrm rot="10800000">
            <a:off x="9914667" y="-2699267"/>
            <a:ext cx="5423200" cy="5358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9" name="Google Shape;189;p21"/>
          <p:cNvSpPr/>
          <p:nvPr/>
        </p:nvSpPr>
        <p:spPr>
          <a:xfrm>
            <a:off x="7868200" y="5580481"/>
            <a:ext cx="1917200" cy="1894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6349271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accent3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title"/>
          </p:nvPr>
        </p:nvSpPr>
        <p:spPr>
          <a:xfrm>
            <a:off x="1217400" y="3647000"/>
            <a:ext cx="2794800" cy="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subTitle" idx="1"/>
          </p:nvPr>
        </p:nvSpPr>
        <p:spPr>
          <a:xfrm>
            <a:off x="1217400" y="4235200"/>
            <a:ext cx="2794800" cy="10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title" idx="2"/>
          </p:nvPr>
        </p:nvSpPr>
        <p:spPr>
          <a:xfrm>
            <a:off x="4698599" y="3647000"/>
            <a:ext cx="2794800" cy="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subTitle" idx="3"/>
          </p:nvPr>
        </p:nvSpPr>
        <p:spPr>
          <a:xfrm>
            <a:off x="4698599" y="4235200"/>
            <a:ext cx="2794800" cy="10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title" idx="4"/>
          </p:nvPr>
        </p:nvSpPr>
        <p:spPr>
          <a:xfrm>
            <a:off x="8179800" y="3647000"/>
            <a:ext cx="2794800" cy="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5"/>
          </p:nvPr>
        </p:nvSpPr>
        <p:spPr>
          <a:xfrm>
            <a:off x="8179800" y="4235200"/>
            <a:ext cx="2794800" cy="10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title" idx="6"/>
          </p:nvPr>
        </p:nvSpPr>
        <p:spPr>
          <a:xfrm>
            <a:off x="960000" y="720000"/>
            <a:ext cx="102720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-1250333" y="5224700"/>
            <a:ext cx="2489200" cy="24588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199" name="Google Shape;199;p22"/>
          <p:cNvCxnSpPr/>
          <p:nvPr/>
        </p:nvCxnSpPr>
        <p:spPr>
          <a:xfrm>
            <a:off x="-12200" y="6454100"/>
            <a:ext cx="1226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3104846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accent3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956767" y="4466948"/>
            <a:ext cx="3115200" cy="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1"/>
          </p:nvPr>
        </p:nvSpPr>
        <p:spPr>
          <a:xfrm>
            <a:off x="956767" y="5136549"/>
            <a:ext cx="31152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title" idx="2"/>
          </p:nvPr>
        </p:nvSpPr>
        <p:spPr>
          <a:xfrm>
            <a:off x="4524651" y="4466948"/>
            <a:ext cx="3115200" cy="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subTitle" idx="3"/>
          </p:nvPr>
        </p:nvSpPr>
        <p:spPr>
          <a:xfrm>
            <a:off x="4524651" y="5136549"/>
            <a:ext cx="31152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title" idx="4"/>
          </p:nvPr>
        </p:nvSpPr>
        <p:spPr>
          <a:xfrm>
            <a:off x="8106000" y="4466948"/>
            <a:ext cx="3115200" cy="5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ubTitle" idx="5"/>
          </p:nvPr>
        </p:nvSpPr>
        <p:spPr>
          <a:xfrm>
            <a:off x="8106000" y="5136549"/>
            <a:ext cx="31152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title" idx="6"/>
          </p:nvPr>
        </p:nvSpPr>
        <p:spPr>
          <a:xfrm>
            <a:off x="3879267" y="720000"/>
            <a:ext cx="44336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10256033" y="5487433"/>
            <a:ext cx="1959600" cy="19356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209" name="Google Shape;209;p23"/>
          <p:cNvCxnSpPr>
            <a:endCxn id="208" idx="2"/>
          </p:cNvCxnSpPr>
          <p:nvPr/>
        </p:nvCxnSpPr>
        <p:spPr>
          <a:xfrm>
            <a:off x="-11967" y="6443633"/>
            <a:ext cx="12227600" cy="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3"/>
          <p:cNvCxnSpPr/>
          <p:nvPr/>
        </p:nvCxnSpPr>
        <p:spPr>
          <a:xfrm>
            <a:off x="-12200" y="341800"/>
            <a:ext cx="1219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23"/>
          <p:cNvSpPr/>
          <p:nvPr/>
        </p:nvSpPr>
        <p:spPr>
          <a:xfrm rot="-5400000">
            <a:off x="-22900" y="5470667"/>
            <a:ext cx="1959600" cy="1936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9743604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accent3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2429849" y="1900900"/>
            <a:ext cx="287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subTitle" idx="1"/>
          </p:nvPr>
        </p:nvSpPr>
        <p:spPr>
          <a:xfrm>
            <a:off x="2429849" y="2682933"/>
            <a:ext cx="28760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title" idx="2"/>
          </p:nvPr>
        </p:nvSpPr>
        <p:spPr>
          <a:xfrm>
            <a:off x="6886181" y="1900900"/>
            <a:ext cx="287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ubTitle" idx="3"/>
          </p:nvPr>
        </p:nvSpPr>
        <p:spPr>
          <a:xfrm>
            <a:off x="6886181" y="2682933"/>
            <a:ext cx="28760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title" idx="4"/>
          </p:nvPr>
        </p:nvSpPr>
        <p:spPr>
          <a:xfrm>
            <a:off x="2429849" y="4366667"/>
            <a:ext cx="287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subTitle" idx="5"/>
          </p:nvPr>
        </p:nvSpPr>
        <p:spPr>
          <a:xfrm>
            <a:off x="2429849" y="5148700"/>
            <a:ext cx="28760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title" idx="6"/>
          </p:nvPr>
        </p:nvSpPr>
        <p:spPr>
          <a:xfrm>
            <a:off x="6886181" y="4366667"/>
            <a:ext cx="287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ubTitle" idx="7"/>
          </p:nvPr>
        </p:nvSpPr>
        <p:spPr>
          <a:xfrm>
            <a:off x="6886181" y="5148700"/>
            <a:ext cx="28760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title" idx="8"/>
          </p:nvPr>
        </p:nvSpPr>
        <p:spPr>
          <a:xfrm>
            <a:off x="960000" y="720000"/>
            <a:ext cx="102720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cxnSp>
        <p:nvCxnSpPr>
          <p:cNvPr id="222" name="Google Shape;222;p24"/>
          <p:cNvCxnSpPr/>
          <p:nvPr/>
        </p:nvCxnSpPr>
        <p:spPr>
          <a:xfrm>
            <a:off x="-12200" y="6454100"/>
            <a:ext cx="1229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24"/>
          <p:cNvSpPr/>
          <p:nvPr/>
        </p:nvSpPr>
        <p:spPr>
          <a:xfrm flipH="1">
            <a:off x="11087267" y="2252700"/>
            <a:ext cx="3109200" cy="3071600"/>
          </a:xfrm>
          <a:prstGeom prst="arc">
            <a:avLst>
              <a:gd name="adj1" fmla="val 16200000"/>
              <a:gd name="adj2" fmla="val 542226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4" name="Google Shape;224;p24"/>
          <p:cNvSpPr/>
          <p:nvPr/>
        </p:nvSpPr>
        <p:spPr>
          <a:xfrm rot="10800000">
            <a:off x="-1040400" y="-211600"/>
            <a:ext cx="2000400" cy="29888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86257069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accent3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/>
          <p:nvPr/>
        </p:nvSpPr>
        <p:spPr>
          <a:xfrm>
            <a:off x="870567" y="1858133"/>
            <a:ext cx="2608800" cy="5259600"/>
          </a:xfrm>
          <a:prstGeom prst="round2SameRect">
            <a:avLst>
              <a:gd name="adj1" fmla="val 49935"/>
              <a:gd name="adj2" fmla="val 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7" name="Google Shape;227;p25"/>
          <p:cNvSpPr/>
          <p:nvPr/>
        </p:nvSpPr>
        <p:spPr>
          <a:xfrm>
            <a:off x="6098611" y="1858133"/>
            <a:ext cx="2608800" cy="5259600"/>
          </a:xfrm>
          <a:prstGeom prst="round2SameRect">
            <a:avLst>
              <a:gd name="adj1" fmla="val 49935"/>
              <a:gd name="adj2" fmla="val 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8" name="Google Shape;228;p25"/>
          <p:cNvSpPr/>
          <p:nvPr/>
        </p:nvSpPr>
        <p:spPr>
          <a:xfrm>
            <a:off x="8712633" y="1858133"/>
            <a:ext cx="2608800" cy="5259600"/>
          </a:xfrm>
          <a:prstGeom prst="round2SameRect">
            <a:avLst>
              <a:gd name="adj1" fmla="val 49935"/>
              <a:gd name="adj2" fmla="val 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9" name="Google Shape;229;p25"/>
          <p:cNvSpPr/>
          <p:nvPr/>
        </p:nvSpPr>
        <p:spPr>
          <a:xfrm>
            <a:off x="3484572" y="1858133"/>
            <a:ext cx="2608800" cy="5259600"/>
          </a:xfrm>
          <a:prstGeom prst="round2SameRect">
            <a:avLst>
              <a:gd name="adj1" fmla="val 49935"/>
              <a:gd name="adj2" fmla="val 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230" name="Google Shape;230;p25"/>
          <p:cNvCxnSpPr/>
          <p:nvPr/>
        </p:nvCxnSpPr>
        <p:spPr>
          <a:xfrm>
            <a:off x="-11967" y="6443633"/>
            <a:ext cx="12227600" cy="1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964567" y="3774567"/>
            <a:ext cx="242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ubTitle" idx="1"/>
          </p:nvPr>
        </p:nvSpPr>
        <p:spPr>
          <a:xfrm>
            <a:off x="964567" y="4556600"/>
            <a:ext cx="24208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title" idx="2"/>
          </p:nvPr>
        </p:nvSpPr>
        <p:spPr>
          <a:xfrm>
            <a:off x="6192611" y="3774567"/>
            <a:ext cx="242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subTitle" idx="3"/>
          </p:nvPr>
        </p:nvSpPr>
        <p:spPr>
          <a:xfrm>
            <a:off x="6192611" y="4556600"/>
            <a:ext cx="24208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title" idx="4"/>
          </p:nvPr>
        </p:nvSpPr>
        <p:spPr>
          <a:xfrm>
            <a:off x="3578589" y="3774584"/>
            <a:ext cx="242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subTitle" idx="5"/>
          </p:nvPr>
        </p:nvSpPr>
        <p:spPr>
          <a:xfrm>
            <a:off x="3578589" y="4556617"/>
            <a:ext cx="24208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7" name="Google Shape;237;p25"/>
          <p:cNvSpPr txBox="1">
            <a:spLocks noGrp="1"/>
          </p:cNvSpPr>
          <p:nvPr>
            <p:ph type="title" idx="6"/>
          </p:nvPr>
        </p:nvSpPr>
        <p:spPr>
          <a:xfrm>
            <a:off x="8806633" y="3774567"/>
            <a:ext cx="2420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ubTitle" idx="7"/>
          </p:nvPr>
        </p:nvSpPr>
        <p:spPr>
          <a:xfrm>
            <a:off x="8806633" y="4556600"/>
            <a:ext cx="24208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39" name="Google Shape;239;p25"/>
          <p:cNvSpPr txBox="1">
            <a:spLocks noGrp="1"/>
          </p:cNvSpPr>
          <p:nvPr>
            <p:ph type="title" idx="8"/>
          </p:nvPr>
        </p:nvSpPr>
        <p:spPr>
          <a:xfrm>
            <a:off x="960000" y="720000"/>
            <a:ext cx="102720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10256033" y="5487433"/>
            <a:ext cx="1959600" cy="19356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241" name="Google Shape;241;p25"/>
          <p:cNvCxnSpPr/>
          <p:nvPr/>
        </p:nvCxnSpPr>
        <p:spPr>
          <a:xfrm>
            <a:off x="-12200" y="341800"/>
            <a:ext cx="1219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" name="Google Shape;242;p25"/>
          <p:cNvSpPr/>
          <p:nvPr/>
        </p:nvSpPr>
        <p:spPr>
          <a:xfrm rot="-5400000">
            <a:off x="-22900" y="5470667"/>
            <a:ext cx="1959600" cy="1936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24504951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accent3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>
            <a:spLocks noGrp="1"/>
          </p:cNvSpPr>
          <p:nvPr>
            <p:ph type="title"/>
          </p:nvPr>
        </p:nvSpPr>
        <p:spPr>
          <a:xfrm>
            <a:off x="960000" y="2307300"/>
            <a:ext cx="2875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45" name="Google Shape;245;p26"/>
          <p:cNvSpPr txBox="1">
            <a:spLocks noGrp="1"/>
          </p:cNvSpPr>
          <p:nvPr>
            <p:ph type="subTitle" idx="1"/>
          </p:nvPr>
        </p:nvSpPr>
        <p:spPr>
          <a:xfrm>
            <a:off x="960000" y="3089333"/>
            <a:ext cx="2875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6" name="Google Shape;246;p26"/>
          <p:cNvSpPr txBox="1">
            <a:spLocks noGrp="1"/>
          </p:cNvSpPr>
          <p:nvPr>
            <p:ph type="title" idx="2"/>
          </p:nvPr>
        </p:nvSpPr>
        <p:spPr>
          <a:xfrm>
            <a:off x="4658200" y="2307300"/>
            <a:ext cx="2875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subTitle" idx="3"/>
          </p:nvPr>
        </p:nvSpPr>
        <p:spPr>
          <a:xfrm>
            <a:off x="4658200" y="3089333"/>
            <a:ext cx="2875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48" name="Google Shape;248;p26"/>
          <p:cNvSpPr txBox="1">
            <a:spLocks noGrp="1"/>
          </p:cNvSpPr>
          <p:nvPr>
            <p:ph type="title" idx="4"/>
          </p:nvPr>
        </p:nvSpPr>
        <p:spPr>
          <a:xfrm>
            <a:off x="960000" y="4371867"/>
            <a:ext cx="2875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49" name="Google Shape;249;p26"/>
          <p:cNvSpPr txBox="1">
            <a:spLocks noGrp="1"/>
          </p:cNvSpPr>
          <p:nvPr>
            <p:ph type="subTitle" idx="5"/>
          </p:nvPr>
        </p:nvSpPr>
        <p:spPr>
          <a:xfrm>
            <a:off x="960000" y="5153900"/>
            <a:ext cx="2875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50" name="Google Shape;250;p26"/>
          <p:cNvSpPr txBox="1">
            <a:spLocks noGrp="1"/>
          </p:cNvSpPr>
          <p:nvPr>
            <p:ph type="title" idx="6"/>
          </p:nvPr>
        </p:nvSpPr>
        <p:spPr>
          <a:xfrm>
            <a:off x="4658200" y="4371867"/>
            <a:ext cx="2875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51" name="Google Shape;251;p26"/>
          <p:cNvSpPr txBox="1">
            <a:spLocks noGrp="1"/>
          </p:cNvSpPr>
          <p:nvPr>
            <p:ph type="subTitle" idx="7"/>
          </p:nvPr>
        </p:nvSpPr>
        <p:spPr>
          <a:xfrm>
            <a:off x="4658200" y="5153900"/>
            <a:ext cx="2875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52" name="Google Shape;252;p26"/>
          <p:cNvSpPr txBox="1">
            <a:spLocks noGrp="1"/>
          </p:cNvSpPr>
          <p:nvPr>
            <p:ph type="title" idx="8"/>
          </p:nvPr>
        </p:nvSpPr>
        <p:spPr>
          <a:xfrm>
            <a:off x="8356600" y="2307300"/>
            <a:ext cx="2875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53" name="Google Shape;253;p26"/>
          <p:cNvSpPr txBox="1">
            <a:spLocks noGrp="1"/>
          </p:cNvSpPr>
          <p:nvPr>
            <p:ph type="subTitle" idx="9"/>
          </p:nvPr>
        </p:nvSpPr>
        <p:spPr>
          <a:xfrm>
            <a:off x="8356600" y="3089333"/>
            <a:ext cx="2875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title" idx="13"/>
          </p:nvPr>
        </p:nvSpPr>
        <p:spPr>
          <a:xfrm>
            <a:off x="8356600" y="4371867"/>
            <a:ext cx="2875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subTitle" idx="14"/>
          </p:nvPr>
        </p:nvSpPr>
        <p:spPr>
          <a:xfrm>
            <a:off x="8356600" y="5153900"/>
            <a:ext cx="2875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title" idx="15"/>
          </p:nvPr>
        </p:nvSpPr>
        <p:spPr>
          <a:xfrm>
            <a:off x="960000" y="720000"/>
            <a:ext cx="102720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57" name="Google Shape;257;p26"/>
          <p:cNvSpPr/>
          <p:nvPr/>
        </p:nvSpPr>
        <p:spPr>
          <a:xfrm>
            <a:off x="514200" y="1781300"/>
            <a:ext cx="3721200" cy="51724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8" name="Google Shape;258;p26"/>
          <p:cNvSpPr/>
          <p:nvPr/>
        </p:nvSpPr>
        <p:spPr>
          <a:xfrm>
            <a:off x="4235400" y="1781300"/>
            <a:ext cx="3721200" cy="51724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9" name="Google Shape;259;p26"/>
          <p:cNvSpPr/>
          <p:nvPr/>
        </p:nvSpPr>
        <p:spPr>
          <a:xfrm>
            <a:off x="7956600" y="1781300"/>
            <a:ext cx="3721200" cy="51724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0" name="Google Shape;260;p26"/>
          <p:cNvSpPr/>
          <p:nvPr/>
        </p:nvSpPr>
        <p:spPr>
          <a:xfrm rot="-5400000">
            <a:off x="10955328" y="5636361"/>
            <a:ext cx="2489200" cy="24588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261" name="Google Shape;261;p26"/>
          <p:cNvCxnSpPr/>
          <p:nvPr/>
        </p:nvCxnSpPr>
        <p:spPr>
          <a:xfrm>
            <a:off x="-39523" y="383500"/>
            <a:ext cx="124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26"/>
          <p:cNvCxnSpPr/>
          <p:nvPr/>
        </p:nvCxnSpPr>
        <p:spPr>
          <a:xfrm>
            <a:off x="-12200" y="6454100"/>
            <a:ext cx="1219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772580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>
            <a:spLocks noGrp="1"/>
          </p:cNvSpPr>
          <p:nvPr>
            <p:ph type="title" hasCustomPrompt="1"/>
          </p:nvPr>
        </p:nvSpPr>
        <p:spPr>
          <a:xfrm>
            <a:off x="2869600" y="720000"/>
            <a:ext cx="6452800" cy="10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65" name="Google Shape;265;p27"/>
          <p:cNvSpPr txBox="1">
            <a:spLocks noGrp="1"/>
          </p:cNvSpPr>
          <p:nvPr>
            <p:ph type="subTitle" idx="1"/>
          </p:nvPr>
        </p:nvSpPr>
        <p:spPr>
          <a:xfrm>
            <a:off x="2869600" y="1743765"/>
            <a:ext cx="6452800" cy="5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title" idx="2" hasCustomPrompt="1"/>
          </p:nvPr>
        </p:nvSpPr>
        <p:spPr>
          <a:xfrm>
            <a:off x="2869600" y="2625773"/>
            <a:ext cx="6452800" cy="10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67" name="Google Shape;267;p27"/>
          <p:cNvSpPr txBox="1">
            <a:spLocks noGrp="1"/>
          </p:cNvSpPr>
          <p:nvPr>
            <p:ph type="subTitle" idx="3"/>
          </p:nvPr>
        </p:nvSpPr>
        <p:spPr>
          <a:xfrm>
            <a:off x="2869600" y="3649540"/>
            <a:ext cx="6452800" cy="5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68" name="Google Shape;268;p27"/>
          <p:cNvSpPr txBox="1">
            <a:spLocks noGrp="1"/>
          </p:cNvSpPr>
          <p:nvPr>
            <p:ph type="title" idx="4" hasCustomPrompt="1"/>
          </p:nvPr>
        </p:nvSpPr>
        <p:spPr>
          <a:xfrm>
            <a:off x="2869600" y="4531564"/>
            <a:ext cx="6452800" cy="10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269" name="Google Shape;269;p27"/>
          <p:cNvSpPr txBox="1">
            <a:spLocks noGrp="1"/>
          </p:cNvSpPr>
          <p:nvPr>
            <p:ph type="subTitle" idx="5"/>
          </p:nvPr>
        </p:nvSpPr>
        <p:spPr>
          <a:xfrm>
            <a:off x="2869600" y="5555329"/>
            <a:ext cx="6452800" cy="5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70" name="Google Shape;270;p27"/>
          <p:cNvSpPr/>
          <p:nvPr/>
        </p:nvSpPr>
        <p:spPr>
          <a:xfrm rot="5400000">
            <a:off x="4610400" y="-4096600"/>
            <a:ext cx="1893600" cy="112640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1" name="Google Shape;271;p27"/>
          <p:cNvSpPr/>
          <p:nvPr/>
        </p:nvSpPr>
        <p:spPr>
          <a:xfrm rot="-5400000" flipH="1">
            <a:off x="5659600" y="-2174600"/>
            <a:ext cx="1893600" cy="112072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2" name="Google Shape;272;p27"/>
          <p:cNvSpPr/>
          <p:nvPr/>
        </p:nvSpPr>
        <p:spPr>
          <a:xfrm rot="5400000">
            <a:off x="4610400" y="-309400"/>
            <a:ext cx="1893600" cy="11264000"/>
          </a:xfrm>
          <a:prstGeom prst="round2SameRect">
            <a:avLst>
              <a:gd name="adj1" fmla="val 5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273" name="Google Shape;273;p27"/>
          <p:cNvCxnSpPr/>
          <p:nvPr/>
        </p:nvCxnSpPr>
        <p:spPr>
          <a:xfrm rot="10800000">
            <a:off x="11678233" y="4393567"/>
            <a:ext cx="0" cy="2452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27"/>
          <p:cNvSpPr/>
          <p:nvPr/>
        </p:nvSpPr>
        <p:spPr>
          <a:xfrm>
            <a:off x="7852233" y="2482200"/>
            <a:ext cx="3826000" cy="3779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275" name="Google Shape;275;p27"/>
          <p:cNvCxnSpPr>
            <a:endCxn id="276" idx="0"/>
          </p:cNvCxnSpPr>
          <p:nvPr/>
        </p:nvCxnSpPr>
        <p:spPr>
          <a:xfrm rot="10800000">
            <a:off x="544167" y="-22533"/>
            <a:ext cx="0" cy="4381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" name="Google Shape;277;p27"/>
          <p:cNvSpPr/>
          <p:nvPr/>
        </p:nvSpPr>
        <p:spPr>
          <a:xfrm>
            <a:off x="-1390233" y="4375800"/>
            <a:ext cx="3826000" cy="3779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6" name="Google Shape;276;p27"/>
          <p:cNvSpPr/>
          <p:nvPr/>
        </p:nvSpPr>
        <p:spPr>
          <a:xfrm>
            <a:off x="-1983233" y="-22533"/>
            <a:ext cx="5054800" cy="4993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2704680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accent3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28"/>
          <p:cNvGrpSpPr/>
          <p:nvPr/>
        </p:nvGrpSpPr>
        <p:grpSpPr>
          <a:xfrm rot="10800000">
            <a:off x="-77857" y="371212"/>
            <a:ext cx="12293477" cy="2485203"/>
            <a:chOff x="4572000" y="2566850"/>
            <a:chExt cx="11453550" cy="2288400"/>
          </a:xfrm>
        </p:grpSpPr>
        <p:sp>
          <p:nvSpPr>
            <p:cNvPr id="280" name="Google Shape;280;p28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281" name="Google Shape;281;p28"/>
            <p:cNvCxnSpPr>
              <a:stCxn id="280" idx="2"/>
            </p:cNvCxnSpPr>
            <p:nvPr/>
          </p:nvCxnSpPr>
          <p:spPr>
            <a:xfrm>
              <a:off x="5702250" y="4855250"/>
              <a:ext cx="10323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2" name="Google Shape;282;p28"/>
          <p:cNvSpPr txBox="1">
            <a:spLocks noGrp="1"/>
          </p:cNvSpPr>
          <p:nvPr>
            <p:ph type="title"/>
          </p:nvPr>
        </p:nvSpPr>
        <p:spPr>
          <a:xfrm>
            <a:off x="2626067" y="720000"/>
            <a:ext cx="69400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83" name="Google Shape;283;p28"/>
          <p:cNvSpPr/>
          <p:nvPr/>
        </p:nvSpPr>
        <p:spPr>
          <a:xfrm>
            <a:off x="-2427792" y="4962367"/>
            <a:ext cx="4158800" cy="4108400"/>
          </a:xfrm>
          <a:prstGeom prst="arc">
            <a:avLst>
              <a:gd name="adj1" fmla="val 162001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0979854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accent3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29"/>
          <p:cNvCxnSpPr/>
          <p:nvPr/>
        </p:nvCxnSpPr>
        <p:spPr>
          <a:xfrm>
            <a:off x="-49800" y="373400"/>
            <a:ext cx="1225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29"/>
          <p:cNvCxnSpPr/>
          <p:nvPr/>
        </p:nvCxnSpPr>
        <p:spPr>
          <a:xfrm>
            <a:off x="-49800" y="6534400"/>
            <a:ext cx="1225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29"/>
          <p:cNvCxnSpPr/>
          <p:nvPr/>
        </p:nvCxnSpPr>
        <p:spPr>
          <a:xfrm rot="10800000">
            <a:off x="423084" y="-62300"/>
            <a:ext cx="0" cy="694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29"/>
          <p:cNvCxnSpPr/>
          <p:nvPr/>
        </p:nvCxnSpPr>
        <p:spPr>
          <a:xfrm rot="10800000">
            <a:off x="11736917" y="-62300"/>
            <a:ext cx="0" cy="694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29"/>
          <p:cNvSpPr/>
          <p:nvPr/>
        </p:nvSpPr>
        <p:spPr>
          <a:xfrm rot="5399339">
            <a:off x="-1108201" y="-658583"/>
            <a:ext cx="2080800" cy="2055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0" name="Google Shape;290;p29"/>
          <p:cNvSpPr txBox="1">
            <a:spLocks noGrp="1"/>
          </p:cNvSpPr>
          <p:nvPr>
            <p:ph type="title"/>
          </p:nvPr>
        </p:nvSpPr>
        <p:spPr>
          <a:xfrm>
            <a:off x="3145567" y="720000"/>
            <a:ext cx="59008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91" name="Google Shape;291;p29"/>
          <p:cNvSpPr/>
          <p:nvPr/>
        </p:nvSpPr>
        <p:spPr>
          <a:xfrm rot="10799531">
            <a:off x="10917133" y="-1078357"/>
            <a:ext cx="2930800" cy="28948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0171271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accent3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3" name="Google Shape;293;p30"/>
          <p:cNvCxnSpPr/>
          <p:nvPr/>
        </p:nvCxnSpPr>
        <p:spPr>
          <a:xfrm rot="10800000">
            <a:off x="439033" y="-62300"/>
            <a:ext cx="0" cy="694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30"/>
          <p:cNvCxnSpPr/>
          <p:nvPr/>
        </p:nvCxnSpPr>
        <p:spPr>
          <a:xfrm rot="10800000">
            <a:off x="11752867" y="-62300"/>
            <a:ext cx="0" cy="694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30"/>
          <p:cNvSpPr/>
          <p:nvPr/>
        </p:nvSpPr>
        <p:spPr>
          <a:xfrm rot="10800000">
            <a:off x="10909701" y="-1355201"/>
            <a:ext cx="2620800" cy="25888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6" name="Google Shape;296;p30"/>
          <p:cNvSpPr/>
          <p:nvPr/>
        </p:nvSpPr>
        <p:spPr>
          <a:xfrm rot="5400000">
            <a:off x="-1368599" y="-1340399"/>
            <a:ext cx="2590800" cy="2559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2495767" y="720000"/>
            <a:ext cx="72004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0022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950967" y="589236"/>
            <a:ext cx="4742800" cy="1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62" name="Google Shape;62;p1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8193300" y="4138300"/>
            <a:ext cx="4157600" cy="2934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3815049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/>
          <p:nvPr/>
        </p:nvSpPr>
        <p:spPr>
          <a:xfrm>
            <a:off x="2301400" y="-128400"/>
            <a:ext cx="7478400" cy="71748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0" name="Google Shape;300;p31"/>
          <p:cNvSpPr txBox="1">
            <a:spLocks noGrp="1"/>
          </p:cNvSpPr>
          <p:nvPr>
            <p:ph type="ctrTitle"/>
          </p:nvPr>
        </p:nvSpPr>
        <p:spPr>
          <a:xfrm>
            <a:off x="2863933" y="720000"/>
            <a:ext cx="6464000" cy="13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01" name="Google Shape;301;p31"/>
          <p:cNvSpPr txBox="1">
            <a:spLocks noGrp="1"/>
          </p:cNvSpPr>
          <p:nvPr>
            <p:ph type="subTitle" idx="1"/>
          </p:nvPr>
        </p:nvSpPr>
        <p:spPr>
          <a:xfrm>
            <a:off x="2864067" y="2029200"/>
            <a:ext cx="64640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33">
                <a:solidFill>
                  <a:schemeClr val="accent3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2" name="Google Shape;302;p31"/>
          <p:cNvSpPr txBox="1">
            <a:spLocks noGrp="1"/>
          </p:cNvSpPr>
          <p:nvPr>
            <p:ph type="subTitle" idx="2"/>
          </p:nvPr>
        </p:nvSpPr>
        <p:spPr>
          <a:xfrm>
            <a:off x="2864067" y="2784367"/>
            <a:ext cx="6464000" cy="1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3" name="Google Shape;303;p31"/>
          <p:cNvSpPr txBox="1"/>
          <p:nvPr/>
        </p:nvSpPr>
        <p:spPr>
          <a:xfrm>
            <a:off x="2864067" y="5045200"/>
            <a:ext cx="6464000" cy="7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 including icons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 infographics &amp; images by </a:t>
            </a:r>
            <a:r>
              <a:rPr lang="en" sz="1600" b="1">
                <a:solidFill>
                  <a:schemeClr val="accent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04" name="Google Shape;304;p31"/>
          <p:cNvCxnSpPr/>
          <p:nvPr/>
        </p:nvCxnSpPr>
        <p:spPr>
          <a:xfrm>
            <a:off x="13800" y="402933"/>
            <a:ext cx="12164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" name="Google Shape;305;p31"/>
          <p:cNvSpPr/>
          <p:nvPr/>
        </p:nvSpPr>
        <p:spPr>
          <a:xfrm>
            <a:off x="-25667" y="4968333"/>
            <a:ext cx="12243200" cy="18940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06" name="Google Shape;306;p31"/>
          <p:cNvGrpSpPr/>
          <p:nvPr/>
        </p:nvGrpSpPr>
        <p:grpSpPr>
          <a:xfrm rot="5400000" flipH="1">
            <a:off x="263221" y="696849"/>
            <a:ext cx="4073844" cy="2680175"/>
            <a:chOff x="4572000" y="2566850"/>
            <a:chExt cx="3478350" cy="2288400"/>
          </a:xfrm>
        </p:grpSpPr>
        <p:sp>
          <p:nvSpPr>
            <p:cNvPr id="307" name="Google Shape;307;p31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308" name="Google Shape;308;p31"/>
            <p:cNvCxnSpPr>
              <a:stCxn id="307" idx="2"/>
            </p:cNvCxnSpPr>
            <p:nvPr/>
          </p:nvCxnSpPr>
          <p:spPr>
            <a:xfrm rot="10800000">
              <a:off x="6876300" y="3681200"/>
              <a:ext cx="0" cy="23481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9" name="Google Shape;309;p31"/>
          <p:cNvSpPr/>
          <p:nvPr/>
        </p:nvSpPr>
        <p:spPr>
          <a:xfrm>
            <a:off x="-639900" y="720015"/>
            <a:ext cx="1917200" cy="1894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310" name="Google Shape;310;p31"/>
          <p:cNvCxnSpPr/>
          <p:nvPr/>
        </p:nvCxnSpPr>
        <p:spPr>
          <a:xfrm>
            <a:off x="-14533" y="6458100"/>
            <a:ext cx="12212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1" name="Google Shape;311;p31"/>
          <p:cNvGrpSpPr/>
          <p:nvPr/>
        </p:nvGrpSpPr>
        <p:grpSpPr>
          <a:xfrm rot="-5400000" flipH="1">
            <a:off x="7444102" y="1180476"/>
            <a:ext cx="4565393" cy="3010313"/>
            <a:chOff x="4572000" y="2566850"/>
            <a:chExt cx="3470550" cy="2288400"/>
          </a:xfrm>
        </p:grpSpPr>
        <p:sp>
          <p:nvSpPr>
            <p:cNvPr id="312" name="Google Shape;312;p31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19369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313" name="Google Shape;313;p31"/>
            <p:cNvCxnSpPr>
              <a:stCxn id="312" idx="2"/>
            </p:cNvCxnSpPr>
            <p:nvPr/>
          </p:nvCxnSpPr>
          <p:spPr>
            <a:xfrm rot="10800000">
              <a:off x="6872400" y="3685100"/>
              <a:ext cx="0" cy="23403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4" name="Google Shape;314;p31"/>
          <p:cNvSpPr/>
          <p:nvPr/>
        </p:nvSpPr>
        <p:spPr>
          <a:xfrm>
            <a:off x="8834167" y="5507115"/>
            <a:ext cx="1917200" cy="1894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5" name="Google Shape;315;p31"/>
          <p:cNvSpPr/>
          <p:nvPr/>
        </p:nvSpPr>
        <p:spPr>
          <a:xfrm>
            <a:off x="384200" y="5507115"/>
            <a:ext cx="1917200" cy="1894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6" name="Google Shape;316;p31"/>
          <p:cNvSpPr/>
          <p:nvPr/>
        </p:nvSpPr>
        <p:spPr>
          <a:xfrm>
            <a:off x="9314767" y="1597815"/>
            <a:ext cx="1917200" cy="1894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7" name="Google Shape;317;p31"/>
          <p:cNvSpPr/>
          <p:nvPr/>
        </p:nvSpPr>
        <p:spPr>
          <a:xfrm>
            <a:off x="786067" y="2989500"/>
            <a:ext cx="878000" cy="87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8" name="Google Shape;318;p31"/>
          <p:cNvSpPr/>
          <p:nvPr/>
        </p:nvSpPr>
        <p:spPr>
          <a:xfrm>
            <a:off x="11042800" y="2235600"/>
            <a:ext cx="378400" cy="3784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71818672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dk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/>
          <p:nvPr/>
        </p:nvSpPr>
        <p:spPr>
          <a:xfrm rot="-5400000" flipH="1">
            <a:off x="3401200" y="-1711733"/>
            <a:ext cx="5413200" cy="102816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1" name="Google Shape;321;p32"/>
          <p:cNvSpPr/>
          <p:nvPr/>
        </p:nvSpPr>
        <p:spPr>
          <a:xfrm flipH="1">
            <a:off x="966833" y="752400"/>
            <a:ext cx="5257600" cy="61820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22" name="Google Shape;322;p32"/>
          <p:cNvGrpSpPr/>
          <p:nvPr/>
        </p:nvGrpSpPr>
        <p:grpSpPr>
          <a:xfrm rot="-5400000">
            <a:off x="5313635" y="850831"/>
            <a:ext cx="4974040" cy="3272412"/>
            <a:chOff x="4572000" y="2566850"/>
            <a:chExt cx="3478350" cy="2288400"/>
          </a:xfrm>
        </p:grpSpPr>
        <p:sp>
          <p:nvSpPr>
            <p:cNvPr id="323" name="Google Shape;323;p32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324" name="Google Shape;324;p32"/>
            <p:cNvCxnSpPr>
              <a:stCxn id="323" idx="2"/>
            </p:cNvCxnSpPr>
            <p:nvPr/>
          </p:nvCxnSpPr>
          <p:spPr>
            <a:xfrm rot="10800000">
              <a:off x="6876300" y="3681200"/>
              <a:ext cx="0" cy="23481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5" name="Google Shape;325;p32"/>
          <p:cNvSpPr/>
          <p:nvPr/>
        </p:nvSpPr>
        <p:spPr>
          <a:xfrm flipH="1">
            <a:off x="9436867" y="722467"/>
            <a:ext cx="3613200" cy="35692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6" name="Google Shape;326;p32"/>
          <p:cNvSpPr/>
          <p:nvPr/>
        </p:nvSpPr>
        <p:spPr>
          <a:xfrm rot="5400000" flipH="1">
            <a:off x="1400" y="731615"/>
            <a:ext cx="1917200" cy="1894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7" name="Google Shape;327;p32"/>
          <p:cNvSpPr/>
          <p:nvPr/>
        </p:nvSpPr>
        <p:spPr>
          <a:xfrm>
            <a:off x="10793000" y="4164751"/>
            <a:ext cx="878000" cy="87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8" name="Google Shape;328;p32"/>
          <p:cNvSpPr/>
          <p:nvPr/>
        </p:nvSpPr>
        <p:spPr>
          <a:xfrm>
            <a:off x="1377157" y="752400"/>
            <a:ext cx="395200" cy="39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413842313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accent3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/>
          <p:nvPr/>
        </p:nvSpPr>
        <p:spPr>
          <a:xfrm flipH="1">
            <a:off x="4692000" y="752400"/>
            <a:ext cx="2808000" cy="61820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31" name="Google Shape;331;p33"/>
          <p:cNvGrpSpPr/>
          <p:nvPr/>
        </p:nvGrpSpPr>
        <p:grpSpPr>
          <a:xfrm>
            <a:off x="7500083" y="2151872"/>
            <a:ext cx="4692063" cy="3086899"/>
            <a:chOff x="4572000" y="2566850"/>
            <a:chExt cx="3478350" cy="2288400"/>
          </a:xfrm>
        </p:grpSpPr>
        <p:sp>
          <p:nvSpPr>
            <p:cNvPr id="332" name="Google Shape;332;p33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333" name="Google Shape;333;p33"/>
            <p:cNvCxnSpPr>
              <a:stCxn id="332" idx="2"/>
            </p:cNvCxnSpPr>
            <p:nvPr/>
          </p:nvCxnSpPr>
          <p:spPr>
            <a:xfrm>
              <a:off x="5702250" y="4855250"/>
              <a:ext cx="2348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4" name="Google Shape;334;p33"/>
          <p:cNvSpPr/>
          <p:nvPr/>
        </p:nvSpPr>
        <p:spPr>
          <a:xfrm rot="5400000" flipH="1">
            <a:off x="8122915" y="5259401"/>
            <a:ext cx="3408400" cy="33668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5" name="Google Shape;335;p33"/>
          <p:cNvSpPr/>
          <p:nvPr/>
        </p:nvSpPr>
        <p:spPr>
          <a:xfrm rot="5400000" flipH="1">
            <a:off x="5594467" y="2896415"/>
            <a:ext cx="1917200" cy="1894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6" name="Google Shape;336;p33"/>
          <p:cNvSpPr/>
          <p:nvPr/>
        </p:nvSpPr>
        <p:spPr>
          <a:xfrm flipH="1">
            <a:off x="960000" y="752400"/>
            <a:ext cx="2808000" cy="62476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7" name="Google Shape;337;p33"/>
          <p:cNvSpPr/>
          <p:nvPr/>
        </p:nvSpPr>
        <p:spPr>
          <a:xfrm>
            <a:off x="763800" y="5930800"/>
            <a:ext cx="392400" cy="41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338" name="Google Shape;338;p33"/>
          <p:cNvCxnSpPr/>
          <p:nvPr/>
        </p:nvCxnSpPr>
        <p:spPr>
          <a:xfrm>
            <a:off x="12700" y="6138000"/>
            <a:ext cx="467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" name="Google Shape;339;p33"/>
          <p:cNvCxnSpPr>
            <a:stCxn id="330" idx="3"/>
          </p:cNvCxnSpPr>
          <p:nvPr/>
        </p:nvCxnSpPr>
        <p:spPr>
          <a:xfrm>
            <a:off x="6096000" y="752400"/>
            <a:ext cx="610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0" name="Google Shape;340;p33"/>
          <p:cNvSpPr/>
          <p:nvPr/>
        </p:nvSpPr>
        <p:spPr>
          <a:xfrm>
            <a:off x="10413999" y="343400"/>
            <a:ext cx="818000" cy="818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47453229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chemeClr val="dk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/>
          <p:nvPr/>
        </p:nvSpPr>
        <p:spPr>
          <a:xfrm flipH="1">
            <a:off x="939800" y="752400"/>
            <a:ext cx="10312400" cy="34896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43" name="Google Shape;343;p34"/>
          <p:cNvGrpSpPr/>
          <p:nvPr/>
        </p:nvGrpSpPr>
        <p:grpSpPr>
          <a:xfrm>
            <a:off x="6510686" y="2376335"/>
            <a:ext cx="5681305" cy="3737415"/>
            <a:chOff x="4572000" y="2566850"/>
            <a:chExt cx="3478350" cy="2288400"/>
          </a:xfrm>
        </p:grpSpPr>
        <p:sp>
          <p:nvSpPr>
            <p:cNvPr id="344" name="Google Shape;344;p34"/>
            <p:cNvSpPr/>
            <p:nvPr/>
          </p:nvSpPr>
          <p:spPr>
            <a:xfrm rot="-5400000" flipH="1">
              <a:off x="4558050" y="2580800"/>
              <a:ext cx="2288400" cy="22605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cxnSp>
          <p:nvCxnSpPr>
            <p:cNvPr id="345" name="Google Shape;345;p34"/>
            <p:cNvCxnSpPr>
              <a:stCxn id="344" idx="2"/>
            </p:cNvCxnSpPr>
            <p:nvPr/>
          </p:nvCxnSpPr>
          <p:spPr>
            <a:xfrm>
              <a:off x="5702250" y="4855250"/>
              <a:ext cx="2348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6" name="Google Shape;346;p34"/>
          <p:cNvSpPr/>
          <p:nvPr/>
        </p:nvSpPr>
        <p:spPr>
          <a:xfrm rot="5400000" flipH="1">
            <a:off x="8451967" y="3817981"/>
            <a:ext cx="1917200" cy="1894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7" name="Google Shape;347;p34"/>
          <p:cNvSpPr/>
          <p:nvPr/>
        </p:nvSpPr>
        <p:spPr>
          <a:xfrm>
            <a:off x="550999" y="3806367"/>
            <a:ext cx="818000" cy="81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8" name="Google Shape;348;p34"/>
          <p:cNvSpPr/>
          <p:nvPr/>
        </p:nvSpPr>
        <p:spPr>
          <a:xfrm>
            <a:off x="5899800" y="5930767"/>
            <a:ext cx="392400" cy="4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cxnSp>
        <p:nvCxnSpPr>
          <p:cNvPr id="349" name="Google Shape;349;p34"/>
          <p:cNvCxnSpPr/>
          <p:nvPr/>
        </p:nvCxnSpPr>
        <p:spPr>
          <a:xfrm>
            <a:off x="12800" y="6138000"/>
            <a:ext cx="6083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" name="Google Shape;350;p34"/>
          <p:cNvSpPr/>
          <p:nvPr/>
        </p:nvSpPr>
        <p:spPr>
          <a:xfrm flipH="1">
            <a:off x="940000" y="4762500"/>
            <a:ext cx="3124000" cy="2218400"/>
          </a:xfrm>
          <a:prstGeom prst="round2SameRect">
            <a:avLst>
              <a:gd name="adj1" fmla="val 49935"/>
              <a:gd name="adj2" fmla="val 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5416073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2468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5821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5793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414000" y="1525900"/>
            <a:ext cx="6640400" cy="31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113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414000" y="4976533"/>
            <a:ext cx="6078400" cy="671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517752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4" name="Espaço Reservado para Texto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pt-BR" noProof="0"/>
              <a:t>Clique para adicionar um nome</a:t>
            </a:r>
          </a:p>
        </p:txBody>
      </p:sp>
    </p:spTree>
    <p:extLst>
      <p:ext uri="{BB962C8B-B14F-4D97-AF65-F5344CB8AC3E}">
        <p14:creationId xmlns:p14="http://schemas.microsoft.com/office/powerpoint/2010/main" val="147864676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06/8/20XX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124672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34" Type="http://schemas.openxmlformats.org/officeDocument/2006/relationships/slideLayout" Target="../slideLayouts/slideLayout94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93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92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91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6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20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2.xml"/><Relationship Id="rId23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Relationship Id="rId22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25144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6" r:id="rId33"/>
    <p:sldLayoutId id="2147483767" r:id="rId34"/>
    <p:sldLayoutId id="2147483768" r:id="rId35"/>
    <p:sldLayoutId id="2147483769" r:id="rId36"/>
    <p:sldLayoutId id="2147483770" r:id="rId37"/>
    <p:sldLayoutId id="2147483771" r:id="rId38"/>
    <p:sldLayoutId id="2147483772" r:id="rId39"/>
    <p:sldLayoutId id="2147483773" r:id="rId40"/>
    <p:sldLayoutId id="2147483774" r:id="rId41"/>
    <p:sldLayoutId id="2147483775" r:id="rId42"/>
    <p:sldLayoutId id="2147483776" r:id="rId43"/>
    <p:sldLayoutId id="2147483777" r:id="rId44"/>
    <p:sldLayoutId id="2147483778" r:id="rId45"/>
    <p:sldLayoutId id="2147483779" r:id="rId46"/>
    <p:sldLayoutId id="2147483780" r:id="rId47"/>
    <p:sldLayoutId id="2147483781" r:id="rId48"/>
    <p:sldLayoutId id="2147483782" r:id="rId49"/>
    <p:sldLayoutId id="2147483783" r:id="rId50"/>
    <p:sldLayoutId id="2147483784" r:id="rId51"/>
    <p:sldLayoutId id="2147483785" r:id="rId52"/>
    <p:sldLayoutId id="2147483786" r:id="rId5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70" name="Google Shape;470;p5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35309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833" r:id="rId3"/>
    <p:sldLayoutId id="214748383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76" name="Google Shape;476;p5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67075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1" r:id="rId1"/>
    <p:sldLayoutId id="2147483831" r:id="rId2"/>
    <p:sldLayoutId id="214748383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enor Sans"/>
              <a:buNone/>
              <a:defRPr sz="33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09337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  <p:sldLayoutId id="2147483816" r:id="rId24"/>
    <p:sldLayoutId id="2147483817" r:id="rId25"/>
    <p:sldLayoutId id="2147483818" r:id="rId26"/>
    <p:sldLayoutId id="2147483819" r:id="rId27"/>
    <p:sldLayoutId id="2147483820" r:id="rId28"/>
    <p:sldLayoutId id="2147483821" r:id="rId29"/>
    <p:sldLayoutId id="2147483822" r:id="rId30"/>
    <p:sldLayoutId id="2147483823" r:id="rId31"/>
    <p:sldLayoutId id="2147483824" r:id="rId32"/>
    <p:sldLayoutId id="2147483825" r:id="rId33"/>
    <p:sldLayoutId id="2147483826" r:id="rId3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10420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pt-BR" noProof="0"/>
              <a:t>06/8/20XX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6483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  <p:sldLayoutId id="2147483853" r:id="rId18"/>
    <p:sldLayoutId id="2147483854" r:id="rId19"/>
    <p:sldLayoutId id="2147483855" r:id="rId20"/>
    <p:sldLayoutId id="2147483856" r:id="rId21"/>
    <p:sldLayoutId id="2147483857" r:id="rId22"/>
    <p:sldLayoutId id="2147483858" r:id="rId23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0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0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F571E6F-9679-516B-1195-ACBD42459AC9}"/>
              </a:ext>
            </a:extLst>
          </p:cNvPr>
          <p:cNvSpPr txBox="1">
            <a:spLocks/>
          </p:cNvSpPr>
          <p:nvPr/>
        </p:nvSpPr>
        <p:spPr>
          <a:xfrm>
            <a:off x="5509736" y="3635659"/>
            <a:ext cx="4992567" cy="3436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Modelo de Dados: Power Bi Sample</a:t>
            </a:r>
          </a:p>
        </p:txBody>
      </p:sp>
      <p:sp>
        <p:nvSpPr>
          <p:cNvPr id="4" name="Add-in_Banner">
            <a:extLst>
              <a:ext uri="{FF2B5EF4-FFF2-40B4-BE49-F238E27FC236}">
                <a16:creationId xmlns:a16="http://schemas.microsoft.com/office/drawing/2014/main" id="{6F52AB9E-5181-984C-4F07-8A31B78C0653}"/>
              </a:ext>
            </a:extLst>
          </p:cNvPr>
          <p:cNvSpPr txBox="1">
            <a:spLocks/>
          </p:cNvSpPr>
          <p:nvPr/>
        </p:nvSpPr>
        <p:spPr>
          <a:xfrm>
            <a:off x="2452699" y="1580497"/>
            <a:ext cx="7306060" cy="393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0"/>
              </a:spcBef>
            </a:pPr>
            <a:r>
              <a:rPr lang="pt-BR" sz="1800" kern="1200" cap="none" spc="200" baseline="0" dirty="0">
                <a:solidFill>
                  <a:schemeClr val="bg1"/>
                </a:solidFill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Microsoft Power BI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F62C0C-ED1B-92AD-A30C-CEB2F96D2C0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305960" y="2773573"/>
            <a:ext cx="5007023" cy="448769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pt-BR" b="1" kern="1200" cap="all" spc="200" baseline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Análise Descrita com Microsoft</a:t>
            </a:r>
            <a:br>
              <a:rPr lang="pt-BR" b="1" kern="1200" cap="all" spc="200" baseline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pt-BR" b="1" kern="1200" cap="all" spc="200" baseline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Power BI</a:t>
            </a:r>
          </a:p>
        </p:txBody>
      </p:sp>
      <p:pic>
        <p:nvPicPr>
          <p:cNvPr id="5" name="Add-in_Icon" descr="Ícone para Microsoft Power BI.">
            <a:extLst>
              <a:ext uri="{FF2B5EF4-FFF2-40B4-BE49-F238E27FC236}">
                <a16:creationId xmlns:a16="http://schemas.microsoft.com/office/drawing/2014/main" id="{15CB9A4A-DD38-4BBD-321B-049018684397}"/>
              </a:ext>
            </a:extLst>
          </p:cNvPr>
          <p:cNvPicPr/>
          <p:nvPr/>
        </p:nvPicPr>
        <p:blipFill>
          <a:blip r:embed="rId2"/>
          <a:srcRect t="17876" r="1" b="13283"/>
          <a:stretch/>
        </p:blipFill>
        <p:spPr bwMode="auto">
          <a:xfrm>
            <a:off x="919283" y="2782888"/>
            <a:ext cx="4992567" cy="34369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4016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dd-in_Banner">
            <a:extLst>
              <a:ext uri="{FF2B5EF4-FFF2-40B4-BE49-F238E27FC236}">
                <a16:creationId xmlns:a16="http://schemas.microsoft.com/office/drawing/2014/main" id="{3469E413-BCF5-4E2F-BE4B-EB617C589FA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351395"/>
            <a:ext cx="12192000" cy="64051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32000" tIns="180000" rIns="216000" bIns="18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Microsoft Power BI</a:t>
            </a:r>
            <a:endParaRPr lang="en-IE" sz="12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Add-in_Icon" descr="Ícone para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14400" y="530365"/>
            <a:ext cx="291465" cy="291465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Conteúdo do suplemento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3126210"/>
                  </p:ext>
                </p:extLst>
              </p:nvPr>
            </p:nvGraphicFramePr>
            <p:xfrm>
              <a:off x="1374146" y="1170878"/>
              <a:ext cx="9327600" cy="54288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" descr="Conteúdo do suplemento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4146" y="1170878"/>
                <a:ext cx="9327600" cy="54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dd-in_Banner">
            <a:extLst>
              <a:ext uri="{FF2B5EF4-FFF2-40B4-BE49-F238E27FC236}">
                <a16:creationId xmlns:a16="http://schemas.microsoft.com/office/drawing/2014/main" id="{3469E413-BCF5-4E2F-BE4B-EB617C589FA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351395"/>
            <a:ext cx="12192000" cy="64051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32000" tIns="180000" rIns="216000" bIns="18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Microsoft Power BI</a:t>
            </a:r>
            <a:endParaRPr lang="en-IE" sz="12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Add-in_Icon" descr="Ícone para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14400" y="530365"/>
            <a:ext cx="291465" cy="291465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Suplemento 2">
                <a:extLst>
                  <a:ext uri="{FF2B5EF4-FFF2-40B4-BE49-F238E27FC236}">
                    <a16:creationId xmlns:a16="http://schemas.microsoft.com/office/drawing/2014/main" id="{3B542780-B9F2-BC9E-F4B6-7166B6F76A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4613333"/>
                  </p:ext>
                </p:extLst>
              </p:nvPr>
            </p:nvGraphicFramePr>
            <p:xfrm>
              <a:off x="1377039" y="1174991"/>
              <a:ext cx="9326340" cy="54292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3" name="Suplemento 2">
                <a:extLst>
                  <a:ext uri="{FF2B5EF4-FFF2-40B4-BE49-F238E27FC236}">
                    <a16:creationId xmlns:a16="http://schemas.microsoft.com/office/drawing/2014/main" id="{3B542780-B9F2-BC9E-F4B6-7166B6F76A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7039" y="1174991"/>
                <a:ext cx="9326340" cy="54292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4584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dd-in_Banner">
            <a:extLst>
              <a:ext uri="{FF2B5EF4-FFF2-40B4-BE49-F238E27FC236}">
                <a16:creationId xmlns:a16="http://schemas.microsoft.com/office/drawing/2014/main" id="{3469E413-BCF5-4E2F-BE4B-EB617C589FA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351395"/>
            <a:ext cx="12192000" cy="640515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32000" tIns="180000" rIns="216000" bIns="18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Microsoft Power BI</a:t>
            </a:r>
            <a:endParaRPr lang="en-IE" sz="12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Add-in_Icon" descr="Ícone para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14400" y="530365"/>
            <a:ext cx="291465" cy="291465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Suplemento 1">
                <a:extLst>
                  <a:ext uri="{FF2B5EF4-FFF2-40B4-BE49-F238E27FC236}">
                    <a16:creationId xmlns:a16="http://schemas.microsoft.com/office/drawing/2014/main" id="{235599AC-EBEB-1CF1-C558-463EC7D139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2047507"/>
                  </p:ext>
                </p:extLst>
              </p:nvPr>
            </p:nvGraphicFramePr>
            <p:xfrm>
              <a:off x="1377042" y="1171572"/>
              <a:ext cx="9327600" cy="54292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Suplemento 1">
                <a:extLst>
                  <a:ext uri="{FF2B5EF4-FFF2-40B4-BE49-F238E27FC236}">
                    <a16:creationId xmlns:a16="http://schemas.microsoft.com/office/drawing/2014/main" id="{235599AC-EBEB-1CF1-C558-463EC7D139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7042" y="1171572"/>
                <a:ext cx="9327600" cy="54292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80600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_NAME_PARSED_KEY" val="TRUE"/>
</p:tagLst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Formally Solicited Project Proposal by Slidesgo">
  <a:themeElements>
    <a:clrScheme name="Simple Light">
      <a:dk1>
        <a:srgbClr val="333A56"/>
      </a:dk1>
      <a:lt1>
        <a:srgbClr val="FFFFFF"/>
      </a:lt1>
      <a:dk2>
        <a:srgbClr val="52658F"/>
      </a:dk2>
      <a:lt2>
        <a:srgbClr val="8AA0CF"/>
      </a:lt2>
      <a:accent1>
        <a:srgbClr val="C5D5F8"/>
      </a:accent1>
      <a:accent2>
        <a:srgbClr val="E8E8E8"/>
      </a:accent2>
      <a:accent3>
        <a:srgbClr val="F7F5E6"/>
      </a:accent3>
      <a:accent4>
        <a:srgbClr val="FFFFFF"/>
      </a:accent4>
      <a:accent5>
        <a:srgbClr val="FFFFFF"/>
      </a:accent5>
      <a:accent6>
        <a:srgbClr val="FDFDF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Apresentação de tecnologia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webextensions/webextension1.xml><?xml version="1.0" encoding="utf-8"?>
<we:webextension xmlns:we="http://schemas.microsoft.com/office/webextensions/webextension/2010/11" id="{955ef0e9-5370-40a5-aac9-9e01aee29085}">
  <we:reference id="WA200003233" version="2.0.0.3" store="pt-BR" storeType="OMEX"/>
  <we:alternateReferences/>
  <we:properties>
    <we:property name="Microsoft.Office.CampaignId" value="&quot;none&quot;"/>
    <we:property name="reportUrl" value="&quot;/groups/me/reports/27cf27a3-edb5-467d-8633-27014c71a47b/09aa1d4c419e039721d6?bookmarkGuid=f4278bd6-ab79-4b86-857d-9a9837d7dcad&amp;bookmarkUsage=1&amp;ctid=da49a844-e2e3-40af-86a6-c3819d704f49&amp;fromEntryPoint=export&quot;"/>
    <we:property name="reportState" value="&quot;CONNECTED&quot;"/>
    <we:property name="artifactViewState" value="&quot;live&quot;"/>
    <we:property name="reportEmbeddedTime" value="&quot;2024-08-27T02:14:08.342Z&quot;"/>
    <we:property name="creatorSessionId" value="&quot;82028026-1255-43c1-bc17-b4288a81546d&quot;"/>
    <we:property name="creatorUserId" value="&quot;100320034884AA70&quot;"/>
    <we:property name="creatorTenantId" value="&quot;da49a844-e2e3-40af-86a6-c3819d704f49&quot;"/>
    <we:property name="pageDisplayName" value="&quot;PROD/SEG&quot;"/>
    <we:property name="pageName" value="&quot;09aa1d4c419e039721d6&quot;"/>
    <we:property name="reportName" value="&quot;analise_sample_powerBI&quot;"/>
    <we:property name="isVisualContainerHeaderHidden" value="false"/>
    <we:property name="isFiltersActionButtonVisible" value="true"/>
    <we:property name="initialStateBookmark" value="&quot;H4sIAAAAAAAAA+1YUW/bOAz+K4Ff9pIGtmMncd/SrIc7tN2KpStwGIKBluhUgyp5ktxrVuQP3d+4PzZJtrMmTdst11sPxfIQyCRFfiQ/MXJuAsp0yWHxBi4x2A/+EJQRoFJ1oqAbiFp48Pbt0cn43dHHN+OTQyuWpWFS6GD/JjCg5mjOma6AOxdW+GHWDYDzU5i7pwK4xm5QotJSAGdfsDa2KqMqXHYDvC65VOBcTg0YdG6vrLl9trGjXt9GBGLYFU6RmFoaZgARTUgSZRj2s2Ec0YE107WBR7bVxLn24SdSGGDChnGyFCIsBkWYkzzM85RCGIOTF4ybxiRfHF6XymZnc16UrioTi3UulS0XD3wWCnUN+iaYSF5d+tXhmnwqK0XwHRZeJQwzC+upYAIEYa4oS1uQUyVtubzGLmlFjBdfyL8mCm1QGuyHy+4Kx5he2d1WugliPJ8rnINpHg//E4SdKXCspb9VoulPeBfvzEo0E3Pe9P9bK87qNEqGkwtQxvEr/2Qb6cpuN0lFUR0sfOVfM9VSIO5uAH/WbJezlqPW+NMtFjYkqeE/PStmS6dKBsmAFJAnaZKEYRZmo3Dwi77fhfC9YEZ3ppLTjaamO1AYrO3/n8MPpfy8PKbpMI6LIh1EA8zAfmd5/iiP7+XPU6H8E0E9yOBfJ+lHfgh+bt2mOL9Esa1uj55mwittaYe0xvIjBzvaPNhPTwNXx58RsWH/cw2G7pNnUo+atJ+MQkjDYUgIzUYIkGe7j5rfGSpQ5GJxjFfI70Jd6e+qWoDnoFh9B/Zp7Zhuc4tfOQvWKvDa3a6d2S08zfpzxaBDsUPBQO2qSSUYC7nz9HvJdTn552+9y1jRnBFUa4MkuET7FuUWLoxnXFmjY1jrJfVq9IS8CY6ZJWnt+xx45dy+OgDNyCt3VD3H7zmu3lz7EC+5OQ1pX3aSDQNn9Ts0CN2+Qdf9VZL7VdtzO8G521lrP1eoFhazt/iGteeQ9FYoe1sw9FxxrTOm7WTmUGpHfPcub0UUffpHuNA7/CAcSztEHIAzyDl+TAcAcRaTvX4aZ3tJPiJ7UGTx3gjDYgg0imJIN4d83XiP7pQJ0UJzVPgXGftK35PyehxrpKQ0Lq22GO2RExXn3YBcME4VCl+eTZMPW492HEb94zarMzm3s+VWWt/tI7nHx6yZF0mREhzF/WSISJN8GIVZ37l4cJoZvDa5vF6/F/nP9gEnK6NLIHgKArcMOs9j6qA9OOz8n0r+EuTQMEuWRza4RFejcbn8CikRknj2EgAA&quot;"/>
    <we:property name="bookmark" value="&quot;H4sIAAAAAAAAA+1Y227jNhD9lUAv++IEkizZVt6yuaDBpkWwTlMURVCMyJHNBS16KSqNG/iH+hv9sQ5JyYkdOxc33RTBPtighsPhmZkzQ0q3ARfVVMLsJ5hgsB+cllww4ErvREEnKL0w7PKw4NDNUhb2wygdhBnSrJoaocoq2L8NDOgRmktR1SCtJRL+dtUJQMpzGNmnAmSFnWCKulIlSPEnemWaMrrGeSfAm6lUGqzJoQGD1uw1qdMzQYj2urQjMCOucYjMeGmYAUQ8YUmUYdjN+nHEe6RWeQWHbK2KNe22P1SlAVHSNlaWQoRFrwhzlod5nnIIY7DyQkjTqOSz45upJu/I59nUBueQsI6UpqjJwHmhsfKgb4NDJeuJGx0vyYeq1gw/Y+GmSiPMjCwVooSSCRuUOQXkXCsKl5uhIa+ZceKx+uNQI23Kg/1w3lngOODXtJqkqyAORiONIzDN4/F/gnBnCBK99KQum/yED/FekaQS5Ug2+b9LxYV3YyrwcAzaWH7lXyiRNuy0SGmO+uPMRf5I6JYCcWcF+Jt6O79qOUrKX+6xsCGJh//6rLia26mkl/RYAXmSJkkYZmE2CHvf6fsshD+XwlQ7QyX5SlLTLSgMpPv/5/BjLr8tj3naj+OiSHtRDzOg/yzPn+TxRv68FspfEfSjDP5eSS85CL5t3IY4mmC5Lm5PVjOTdUW0Q+6xvKSwo9XCfn0a2Dh+ix0b9r9VY+i8uie+1aTdZBBCSrdaxng2QIA8277V/CBQg2bj2Rleo3wIdTH/cKoFeAla+Duwc2tLd5vL/MJYsBSBI3u7tmr38DTjr7WAHY47HAx4U40rwUGptu5+7zkuP/79V7VNW6mkYKiXGkkwQXqLsoMR0iuJXUSkm3qAAqs7Yi6PLtu3JLpInGg1ccsaV20yFtE4U5Qd6+UF5BJ/T3sAcRaz3W4aZ7tJPmC7UGTx7gDDog88imJIabkHHNrS/2VMjbApcXpRbE+S05WyrJ7fBdp0EtCVOvWEo00vQdbuhZJsngnjA3PrxaQXh1H3zGrairY/u8bmaU30Joq7+KKr6LXmPnyESrAPttc5cxv63QLU+2Z3U/Xv28mmhG3JMmBj5CeutI78h5FTgxOfaMEtsIrRbqfcH66TKeGo2qO2ffokStsE7A6FefkpvE2Zri2eTvBZjMZmA9PbwvF37qWvQHYqsHVEhQJl1X6S8WHQSrpRWwOkJm0k/ezXGvWMPHIad7nbs/7sLbK2tyYnexY0GRMVhUvCtLKd1H4cIhFHF5xPOHtBb3n9gDp056IsW2i2NP6Fx455G1xe3oeUtFIulW0w2hZU1lISc8dCco1lw9RllSc6p93tQo3osLrn1rNtJBtsXDX9MylShoO4m/QReZL3ozDrukJ67Hg0eGNydbN80W64uu7EVLWppsDwHEpc0/gdjznyJ5q/+0q5aP3z+T818Np2HhUAAA==&quot;"/>
    <we:property name="datasetId" value="&quot;0f3c9b20-476d-4a2d-b771-84729b11882f&quot;"/>
    <we:property name="embedUrl" value="&quot;/reportEmbed?reportId=27cf27a3-edb5-467d-8633-27014c71a47b&amp;config=eyJjbHVzdGVyVXJsIjoiaHR0cHM6Ly9XQUJJLUJSQVpJTC1TT1VUSC1yZWRpcmVjdC5hbmFseXNpcy53aW5kb3dzLm5ldCIsImVtYmVkRmVhdHVyZXMiOnsidXNhZ2VNZXRyaWNzVk5leHQiOnRydWV9fQ%3D%3D&amp;disableSensitivityBanner=true&quot;"/>
    <we:property name="backgroundColor" value="&quot;#FFFFFF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EDCEB2B-FF7E-42AF-9D56-709393219D50}">
  <we:reference id="wa200003233" version="2.0.0.3" store="pt-BR" storeType="OMEX"/>
  <we:alternateReferences>
    <we:reference id="WA200003233" version="2.0.0.3" store="" storeType="OMEX"/>
  </we:alternateReferences>
  <we:properties>
    <we:property name="reportUrl" value="&quot;/groups/me/reports/27cf27a3-edb5-467d-8633-27014c71a47b/11c2404764a57180ba0b?bookmarkGuid=c349a6b6-a5bc-4e73-81df-93131aeaa5ea&amp;bookmarkUsage=1&amp;ctid=da49a844-e2e3-40af-86a6-c3819d704f49&amp;fromEntryPoint=export&quot;"/>
    <we:property name="reportName" value="&quot;analise_sample_powerBI&quot;"/>
    <we:property name="reportState" value="&quot;CONNECTED&quot;"/>
    <we:property name="embedUrl" value="&quot;/reportEmbed?reportId=27cf27a3-edb5-467d-8633-27014c71a47b&amp;config=eyJjbHVzdGVyVXJsIjoiaHR0cHM6Ly9XQUJJLUJSQVpJTC1TT1VUSC1yZWRpcmVjdC5hbmFseXNpcy53aW5kb3dzLm5ldCIsImVtYmVkRmVhdHVyZXMiOnsidXNhZ2VNZXRyaWNzVk5leHQiOnRydWV9fQ%3D%3D&amp;disableSensitivityBanner=true&quot;"/>
    <we:property name="pageName" value="&quot;11c2404764a57180ba0b&quot;"/>
    <we:property name="pageDisplayName" value="&quot;PROF/COUNT&quot;"/>
    <we:property name="datasetId" value="&quot;0f3c9b20-476d-4a2d-b771-84729b11882f&quot;"/>
    <we:property name="backgroundColor" value="&quot;#FFFFFF&quot;"/>
    <we:property name="bookmark" value="&quot;H4sIAAAAAAAAA+1X224TMRD9lcjPEfJes+GtpEUgFVQR6AvKw6w9m7py7cXrDQlVf4jf4Mew19sbCUmFKohKn2LPTOZy5tjjvSRcNLWE1Xu4QPKSvFVcMODaDCIyJCoI45ynSVxhnMVRDBEfRUXmtLq2QquGvLwkFswc7aloWpDekxN+JiMsOVYZLSgDGhdFWQAnsyEBKU9g7m0qkA0OSY2m0Qqk+IbBhVNZ0+LVkOCyltqADzS1YNEHWzhzt3eJRS8SlwcwKxY4RWZ7acTilKajPIXMpUpLoKUza4JBl+9GE++6Cz/RyoJQLoyXZeMKaZW7MjJGU57kGaVe3gg1l33Ct//9uKo9ZBaXttRLj1J57gJ7T1dXrqAMWMTTEStjhCIrMYow8f+uhLR9wHJ1tKyNQ9DhGrwd8AUohpx0gBhsQv2X5GA+NzgH22+P7iknWrYXG+RT3RqGH7DqVMoKu3IxKqFcDOHB93meGO3a0mkGU5AYpK9b1aNM/fZMf50YdG3hXjBzkq2gMDD8PiJuYziaV6uu2kNhrpsYD39J+p9W6kpzopQWPAc+Sko6hiQCGgUi7HHrPilhm8FUS/4/tG9btaGFY4w4o6M8z1hGU4SYjXFnCycOobk27l6Ua118rNQnulXWrMh6W4Z7QiW3rIR9BBrVAidnYOxeU+l31V7NrueNszi/M1F6koT0H58Vs254bJyo+30DPZQ2D6D5G4EGDDtbHeMC5XpqN/p11XVCp2BEeEx0Zfxhef1b6cYZuVfxoX+meLM7+fTrL62AAccBBwvBVV8KOVB669nfdgc9ZVze/fjebABm96ySbeOOBPLA440Xzu5z/JSR7Rn3tIvs6RNuzyIfY5lkrIyyeBwXCY3y0fPw/7vD/yHn8vkhsOMh0LH5FjJyge7r2y90a5saGJ6Awi5+HVwI7OwccUBx5P3a+N9j4doRGnUKsvU96r7KSRemi/YTls33LyQQAAA=&quot;"/>
    <we:property name="initialStateBookmark" value="&quot;H4sIAAAAAAAAA+1XS27bMBC9isG1UVC2JcvZOU6KFvkibrMpjGJEjhwGDKlSlBs38IV6jV6spKj8atcOiqA10qxEDkfzefPIIW8IF2UhYX4MV0h2yHvFBQOuTSsibaKCcPfk5OBoeHbw+Xh4tO/EurBCq5Ls3BALZor2XJQVSG/CCT9N2gSkPIWpn+UgS2yTAk2pFUjxDYOyW7KmwkWb4HUhtQFvcmzBojc7c+pu7nxHb7rOIzArZjhGZhtpxDo92usnPYj7UUozoJlTK4NCHdlKFW+6dj/SyoJQzo2XxYMcaZ7QlMaM9ng3iSn18lKoqWwCvv/3w7zwqFi8tpm+9nhkl86xt7RYuIRiYBHv9VnWQUjjDKMIu/7vXEjbOMzm+9eFcVg5BIO1IZ+BYshJDYjBMuR/Q4bTqcEp2Ga6/2hxpGV1tUI+1pVheIZ5vaSssHPnIxfK+RAefB/nqdGuLPVKawwSg/RtpRqUqZ9e6K8jg64s3AsmTrIWFAaGP0bETQxHszuvs90T5raInfYvQf/TTF1qTtSjKU+A97sZHUA3AhoFImxx6T4qYcvWWEv+P5RvXbahhAOMOKP9JIlZTHsIHTbAjSUcOYSm2rijTy5V8blCH+lKWTMny2VpbwmV3DAX9hloVAgcXYCxW02l32W7mNz2G6dx+aCjNCQJ4T8/KyZ18+hjxjGPXStiQDtpmqXAt/wEeiptnkDzdwINGHYxP8QZyuXQ7taXl24DOgcjwmWiTuMP02uuQ3fGyKOM9/w1xas9iKcZf6kEtDi2OFgIpppUyFDptXt/3Rn0knE5+vG9XAHM5l4lq9JtCeSBxysPnM37+CUj2zDuZSfZ0CecnmkywKwbsyyKO4NO2qVR0n9t/n+3+T9lX75eBDZcBGo230NGrtC9s/1AV7YsgOEpKKz9F8GEwFrPEQcUR96Mjf8eCleOUKhzkJWvUf0qJ7UTVzuRSdzwg3+rkzqsOrqfgr2HsjcQAAA=&quot;"/>
    <we:property name="isFiltersActionButtonVisible" value="true"/>
    <we:property name="isVisualContainerHeaderHidden" value="false"/>
    <we:property name="reportEmbeddedTime" value="&quot;2024-08-27T02:14:56.620Z&quot;"/>
    <we:property name="creatorTenantId" value="&quot;da49a844-e2e3-40af-86a6-c3819d704f49&quot;"/>
    <we:property name="creatorUserId" value="&quot;100320034884AA70&quot;"/>
    <we:property name="creatorSessionId" value="&quot;5c8499f1-74cd-4a35-99e6-04ca31079698&quot;"/>
    <we:property name="artifactViewState" value="&quot;live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5E6E9F2C-275C-4EAE-ADD0-786A5C19D42B}">
  <we:reference id="wa200003233" version="2.0.0.3" store="pt-BR" storeType="OMEX"/>
  <we:alternateReferences>
    <we:reference id="WA200003233" version="2.0.0.3" store="" storeType="OMEX"/>
  </we:alternateReferences>
  <we:properties>
    <we:property name="reportUrl" value="&quot;/groups/me/reports/27cf27a3-edb5-467d-8633-27014c71a47b/848e68d7966c0a6add54?bookmarkGuid=04a86012-8463-49ab-9a89-0e2a41e690e8&amp;bookmarkUsage=1&amp;ctid=da49a844-e2e3-40af-86a6-c3819d704f49&amp;fromEntryPoint=export&quot;"/>
    <we:property name="reportName" value="&quot;analise_sample_powerBI&quot;"/>
    <we:property name="reportState" value="&quot;CONNECTED&quot;"/>
    <we:property name="embedUrl" value="&quot;/reportEmbed?reportId=27cf27a3-edb5-467d-8633-27014c71a47b&amp;config=eyJjbHVzdGVyVXJsIjoiaHR0cHM6Ly9XQUJJLUJSQVpJTC1TT1VUSC1yZWRpcmVjdC5hbmFseXNpcy53aW5kb3dzLm5ldCIsImVtYmVkRmVhdHVyZXMiOnsidXNhZ2VNZXRyaWNzVk5leHQiOnRydWV9fQ%3D%3D&amp;disableSensitivityBanner=true&quot;"/>
    <we:property name="pageName" value="&quot;848e68d7966c0a6add54&quot;"/>
    <we:property name="pageDisplayName" value="&quot;DISTRIB.&quot;"/>
    <we:property name="datasetId" value="&quot;0f3c9b20-476d-4a2d-b771-84729b11882f&quot;"/>
    <we:property name="backgroundColor" value="&quot;#FFFFFF&quot;"/>
    <we:property name="bookmark" value="&quot;H4sIAAAAAAAAA+1WTYvbMBD9K0FnUyw7cZy9bdMtFEoJdbuXksPYGnu1KJKR5TTpkv/ekZz9yHbZUAgbCs0l0pvJzJunJ8d3TMiuVbD9AitkF+yTFrICYeyIs4jpARQ4gTgueZ7iDGaTCY/TKUVN66TRHbu4Yw5sg+5adj0oX4nAH8uIgVILaPyuBtVhxFq0ndGg5C8ckinkbI+7iOGmVcaCL1k4cOjLrimd9kSBv0upI1ROrrHAyg1oPs4xy8V0lmVVDBkIMRlTWjckBGYvpvjSof3caAdSUxuPCY6C81lc5ZzzPMFYYOzxWiq3Tym3V5vW0nQ087b14lyKNegKBQsjWOwGxnfssmksNuD226uD4NyofvUCXpjeVvgV6xDSTrot9ailph7Sy7UjqRbWkJAhQstauoB+7PVel9hvb8zPuUUSUnggeuA7J6gxlk5Z/UH5VKwKbFaoB1qHPJaEdFI3an/+j0fxbaDXSpzfgHXeX+UtHaSXnX5krED7fhuU/yDtvQWS6BnVs6q+W957lDJun7hwL/pA//QqL3c+BONZDZiUmI+TGCEG4JOj9n0LO8xNrx0N/5otz3uNRgUo7P7mGp2X73ctXTcqjBLHOR+9citon9+2tzPxozcGE+f0hM7KUiTjhEMusgxi/t/EJ/0v+LcMUcOUl/F0mkI1GacAWT5LfalXJ3C4caXZHE4RPk8RtkJ6bfEL07uuhQoXoDFM0w6EJIY8OkzQwqsX1tZ/f5bkx6H1Najedw0vOSy08dx3vwGiyCzsXQkAAA==&quot;"/>
    <we:property name="initialStateBookmark" value="&quot;H4sIAAAAAAAAA+1WUW/aMBD+K8jPaEoChNA3ypg0dW1Rs/ZlQtMlvqSujB05DoMh/vvODl1LVxVNQkWTlpfYny93333+DN4wLupKwvoKFsjO2GfFRQ5cm07Iuky14Pn19cXl+Obi+9X4ckqwrqzQqmZnG2bBlGjvRN2AdCkI/DbvMpByBqWbFSBr7LIKTa0VSPET22BasqbBbZfhqpLagEuZWrDo0i4pnOZUO/zQo4qQW7HEFHPbokk/wTjhw1Ec5wHEwPmgT2F1G+CZvRriUvvyE60sCEVlHMZD5GE4CvIkDMMkwoBj4PBCSLsLydbTVWWoO+p5XTlVxnwJKkfOfAsG65bxho3L0mAJdjed7i1OtGwWr+CpbkyON1j4JWWFXVONQiiqIZxcW5JqZjQJ6VdoWAjr0U+N2ukSuOm9/jExSEJyB3R/850QVGpD2yv/oHwsVimWC1QtrX0ec0JqoUq52/+nrfja0qsETu7BWOev7IE20slOH2nD0ZyvvfIfhXm0QNR9QfWkqm/njx6liIdnLtyJ3tI/vsrzrVuC/qgAjDJM+lGAEACEg4P2fQ87THSjLDX/li1Pe4w6KUis/+YYnZbvrRK27qRa8sOcDx65BVQvT9v7mfjJG62JE/qFjrOMR/0ohITHMQThfxMf9b/g3zJEAcMwC4bDHuSDfg8gTkY9l+rNDiyubKZX+1345znCFkjXFjfQja0ryHEGCn03VUtIoI+jzQTFnXp+bNz7iyA/tqXvQDauqr/kMF+E2IhM4oEP3NWHeVqu1+0vmPHjBIYJAAA=&quot;"/>
    <we:property name="isFiltersActionButtonVisible" value="true"/>
    <we:property name="isVisualContainerHeaderHidden" value="false"/>
    <we:property name="reportEmbeddedTime" value="&quot;2024-08-27T02:20:46.052Z&quot;"/>
    <we:property name="creatorTenantId" value="&quot;da49a844-e2e3-40af-86a6-c3819d704f49&quot;"/>
    <we:property name="creatorUserId" value="&quot;100320034884AA70&quot;"/>
    <we:property name="creatorSessionId" value="&quot;440b965b-9138-45b0-ae91-09e3f5fdfd2a&quot;"/>
    <we:property name="artifactViewState" value="&quot;live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5" ma:contentTypeDescription="Create a new document." ma:contentTypeScope="" ma:versionID="aba17d7263e5a17e1efe42a3571abb41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e4e3c9c8ed1c3d723d02c9f1cb24d19a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7AB1FA-2F28-4684-9230-02ACEB6C0B0A}">
  <ds:schemaRefs>
    <ds:schemaRef ds:uri="http://purl.org/dc/elements/1.1/"/>
    <ds:schemaRef ds:uri="http://schemas.microsoft.com/office/2006/metadata/properties"/>
    <ds:schemaRef ds:uri="b1e4d6ee-9f6f-43f8-a618-24f3d84da28f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577acbf-5b0b-4b4f-9948-268e97f8d3a4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D29C39-1C4E-4B06-A1F4-2510F2DA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Business Slides XL by Slidesgo</Template>
  <TotalTime>1536</TotalTime>
  <Words>27</Words>
  <Application>Microsoft Office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19</vt:i4>
      </vt:variant>
      <vt:variant>
        <vt:lpstr>Tema</vt:lpstr>
      </vt:variant>
      <vt:variant>
        <vt:i4>6</vt:i4>
      </vt:variant>
      <vt:variant>
        <vt:lpstr>Títulos de slides</vt:lpstr>
      </vt:variant>
      <vt:variant>
        <vt:i4>4</vt:i4>
      </vt:variant>
    </vt:vector>
  </HeadingPairs>
  <TitlesOfParts>
    <vt:vector size="29" baseType="lpstr">
      <vt:lpstr>Arial</vt:lpstr>
      <vt:lpstr>Bierstadt</vt:lpstr>
      <vt:lpstr>Courier New</vt:lpstr>
      <vt:lpstr>Crimson Text</vt:lpstr>
      <vt:lpstr>Josefin Sans</vt:lpstr>
      <vt:lpstr>Lato</vt:lpstr>
      <vt:lpstr>Mako</vt:lpstr>
      <vt:lpstr>Merriweather Light</vt:lpstr>
      <vt:lpstr>Montserrat</vt:lpstr>
      <vt:lpstr>Nunito</vt:lpstr>
      <vt:lpstr>Open Sans</vt:lpstr>
      <vt:lpstr>Open Sans SemiBold</vt:lpstr>
      <vt:lpstr>Posterama</vt:lpstr>
      <vt:lpstr>Proxima Nova</vt:lpstr>
      <vt:lpstr>Proxima Nova Semibold</vt:lpstr>
      <vt:lpstr>Russo One</vt:lpstr>
      <vt:lpstr>Segoe UI Light</vt:lpstr>
      <vt:lpstr>Tenor Sans</vt:lpstr>
      <vt:lpstr>Vidaloka</vt:lpstr>
      <vt:lpstr>Minimalist Business Slides XL by Slidesgo</vt:lpstr>
      <vt:lpstr>Slidesgo Final Pages</vt:lpstr>
      <vt:lpstr>1_Slidesgo Final Pages</vt:lpstr>
      <vt:lpstr>Formally Solicited Project Proposal by Slidesgo</vt:lpstr>
      <vt:lpstr>2_Slidesgo Final Pages</vt:lpstr>
      <vt:lpstr>Apresentação de tecnologia</vt:lpstr>
      <vt:lpstr>Apresentação do PowerPoint</vt:lpstr>
      <vt:lpstr>Microsoft Power BI</vt:lpstr>
      <vt:lpstr>Microsoft Power BI</vt:lpstr>
      <vt:lpstr>Microsoft Power BI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Amarildo da Silva Chagas Junior</cp:lastModifiedBy>
  <cp:revision>3</cp:revision>
  <dcterms:created xsi:type="dcterms:W3CDTF">2018-06-07T21:39:02Z</dcterms:created>
  <dcterms:modified xsi:type="dcterms:W3CDTF">2024-08-27T02:48:22Z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0x010100CD401524DC532D42A0E0ED886331A72B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t-dahop@microsoft.com</vt:lpwstr>
  </property>
  <property fmtid="{D5CDD505-2E9C-101B-9397-08002B2CF9AE}" pid="6" name="MSIP_Label_f42aa342-8706-4288-bd11-ebb85995028c_SetDate">
    <vt:lpwstr>2018-06-18T13:45:27.3782680Z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